
<file path=[Content_Types].xml><?xml version="1.0" encoding="utf-8"?>
<Types xmlns="http://schemas.openxmlformats.org/package/2006/content-types">
  <Default Extension="rels" ContentType="application/vnd.openxmlformats-package.relationships+xml"/>
  <Default Extension="png" ContentType="image/png"/>
  <Default Extension="xml" ContentType="application/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strictFirstAndLastChars="0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Target="slides/slide14.xml" Type="http://schemas.openxmlformats.org/officeDocument/2006/relationships/slide" Id="rId19"/><Relationship Target="slides/slide13.xml" Type="http://schemas.openxmlformats.org/officeDocument/2006/relationships/slide" Id="rId18"/><Relationship Target="slides/slide12.xml" Type="http://schemas.openxmlformats.org/officeDocument/2006/relationships/slide" Id="rId17"/><Relationship Target="slides/slide11.xml" Type="http://schemas.openxmlformats.org/officeDocument/2006/relationships/slide" Id="rId16"/><Relationship Target="slides/slide10.xml" Type="http://schemas.openxmlformats.org/officeDocument/2006/relationships/slide" Id="rId15"/><Relationship Target="slides/slide9.xml" Type="http://schemas.openxmlformats.org/officeDocument/2006/relationships/slide" Id="rId14"/><Relationship Target="slides/slide16.xml" Type="http://schemas.openxmlformats.org/officeDocument/2006/relationships/slide" Id="rId21"/><Relationship Target="slides/slide7.xml" Type="http://schemas.openxmlformats.org/officeDocument/2006/relationships/slide" Id="rId12"/><Relationship Target="presProps.xml" Type="http://schemas.openxmlformats.org/officeDocument/2006/relationships/presProps" Id="rId2"/><Relationship Target="slides/slide8.xml" Type="http://schemas.openxmlformats.org/officeDocument/2006/relationships/slide" Id="rId13"/><Relationship Target="theme/theme2.xml" Type="http://schemas.openxmlformats.org/officeDocument/2006/relationships/theme" Id="rId1"/><Relationship Target="slides/slide5.xml" Type="http://schemas.openxmlformats.org/officeDocument/2006/relationships/slide" Id="rId10"/><Relationship Target="slideMasters/slideMaster1.xml" Type="http://schemas.openxmlformats.org/officeDocument/2006/relationships/slideMaster" Id="rId4"/><Relationship Target="slides/slide6.xml" Type="http://schemas.openxmlformats.org/officeDocument/2006/relationships/slide" Id="rId11"/><Relationship Target="tableStyles.xml" Type="http://schemas.openxmlformats.org/officeDocument/2006/relationships/tableStyles" Id="rId3"/><Relationship Target="slides/slide15.xml" Type="http://schemas.openxmlformats.org/officeDocument/2006/relationships/slide" Id="rId20"/><Relationship Target="slides/slide4.xml" Type="http://schemas.openxmlformats.org/officeDocument/2006/relationships/slide" Id="rId9"/><Relationship Target="slides/slide1.xml" Type="http://schemas.openxmlformats.org/officeDocument/2006/relationships/slide" Id="rId6"/><Relationship Target="notesMasters/notesMaster1.xml" Type="http://schemas.openxmlformats.org/officeDocument/2006/relationships/notesMaster" Id="rId5"/><Relationship Target="slides/slide3.xml" Type="http://schemas.openxmlformats.org/officeDocument/2006/relationships/slide" Id="rId8"/><Relationship Target="slides/slide2.xml" Type="http://schemas.openxmlformats.org/officeDocument/2006/relationships/slide" Id="rId7"/></Relationships>
</file>

<file path=ppt/notesMasters/_rels/notesMaster1.xml.rels><?xml version="1.0" encoding="UTF-8" standalone="yes"?><Relationships xmlns="http://schemas.openxmlformats.org/package/2006/relationships"><Relationship Target="../theme/theme3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 txBox="1"/>
          <p:nvPr>
            <p:ph idx="2" type="hdr"/>
          </p:nvPr>
        </p:nvSpPr>
        <p:spPr>
          <a:xfrm>
            <a:off y="0" x="0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3" name="Shape 3"/>
          <p:cNvSpPr txBox="1"/>
          <p:nvPr>
            <p:ph idx="10" type="dt"/>
          </p:nvPr>
        </p:nvSpPr>
        <p:spPr>
          <a:xfrm>
            <a:off y="0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4" name="Shape 4"/>
          <p:cNvSpPr/>
          <p:nvPr>
            <p:ph idx="3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" name="Shape 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6" name="Shape 6"/>
          <p:cNvSpPr txBox="1"/>
          <p:nvPr>
            <p:ph idx="11" type="ftr"/>
          </p:nvPr>
        </p:nvSpPr>
        <p:spPr>
          <a:xfrm>
            <a:off y="8685213" x="0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y="8685213" x="3884612"/>
            <a:ext cy="457200" cx="2971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57" name="Shape 1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8" name="Shape 15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9" name="Shape 159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11" name="Shape 21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2" name="Shape 21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3" name="Shape 213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17" name="Shape 2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8" name="Shape 21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9" name="Shape 219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3" name="Shape 2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4" name="Shape 22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5" name="Shape 225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9" name="Shape 2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0" name="Shape 23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1" name="Shape 231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35" name="Shape 2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6" name="Shape 23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7" name="Shape 237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1" name="Shape 2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2" name="Shape 24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3" name="Shape 243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7" name="Shape 2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8" name="Shape 24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9" name="Shape 249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63" name="Shape 1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4" name="Shape 16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5" name="Shape 165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69" name="Shape 1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0" name="Shape 17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1" name="Shape 171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5" name="Shape 17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6" name="Shape 17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81" name="Shape 1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2" name="Shape 18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" name="Shape 183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87" name="Shape 1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8" name="Shape 18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" name="Shape 189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3" name="Shape 1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4" name="Shape 19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5" name="Shape 195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9" name="Shape 19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0" name="Shape 20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1" name="Shape 201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05" name="Shape 20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6" name="Shape 20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7" name="Shape 207"/>
          <p:cNvSpPr/>
          <p:nvPr>
            <p:ph idx="2" type="sldImg"/>
          </p:nvPr>
        </p:nvSpPr>
        <p:spPr>
          <a:xfrm>
            <a:off y="685800" x="1143000"/>
            <a:ext cy="3429000" cx="45720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media/image06.png" Type="http://schemas.openxmlformats.org/officeDocument/2006/relationships/image" Id="rId2"/><Relationship Target="../slideMasters/slideMaster1.xml" Type="http://schemas.openxmlformats.org/officeDocument/2006/relationships/slideMaster" Id="rId1"/><Relationship Target="../media/image00.png" Type="http://schemas.openxmlformats.org/officeDocument/2006/relationships/image" Id="rId3"/></Relationships>
</file>

<file path=ppt/slideLayouts/_rels/slideLayout10.xml.rels><?xml version="1.0" encoding="UTF-8" standalone="yes"?><Relationships xmlns="http://schemas.openxmlformats.org/package/2006/relationships"><Relationship Target="../media/image03.png" Type="http://schemas.openxmlformats.org/officeDocument/2006/relationships/image" Id="rId2"/><Relationship Target="../slideMasters/slideMaster1.xml" Type="http://schemas.openxmlformats.org/officeDocument/2006/relationships/slideMaster" Id="rId1"/><Relationship Target="../media/image02.png" Type="http://schemas.openxmlformats.org/officeDocument/2006/relationships/image" Id="rId3"/></Relationships>
</file>

<file path=ppt/slideLayouts/_rels/slideLayout11.xml.rels><?xml version="1.0" encoding="UTF-8" standalone="yes"?><Relationships xmlns="http://schemas.openxmlformats.org/package/2006/relationships"><Relationship Target="../media/image06.png" Type="http://schemas.openxmlformats.org/officeDocument/2006/relationships/image" Id="rId2"/><Relationship Target="../slideMasters/slideMaster1.xml" Type="http://schemas.openxmlformats.org/officeDocument/2006/relationships/slideMaster" Id="rId1"/><Relationship Target="../media/image03.png" Type="http://schemas.openxmlformats.org/officeDocument/2006/relationships/image" Id="rId3"/></Relationships>
</file>

<file path=ppt/slideLayouts/_rels/slideLayout12.xml.rels><?xml version="1.0" encoding="UTF-8" standalone="yes"?><Relationships xmlns="http://schemas.openxmlformats.org/package/2006/relationships"><Relationship Target="../media/image06.png" Type="http://schemas.openxmlformats.org/officeDocument/2006/relationships/image" Id="rId2"/><Relationship Target="../slideMasters/slideMaster1.xml" Type="http://schemas.openxmlformats.org/officeDocument/2006/relationships/slideMaster" Id="rId1"/><Relationship Target="../media/image03.png" Type="http://schemas.openxmlformats.org/officeDocument/2006/relationships/image" Id="rId4"/><Relationship Target="../media/image02.png" Type="http://schemas.openxmlformats.org/officeDocument/2006/relationships/image" Id="rId3"/></Relationships>
</file>

<file path=ppt/slideLayouts/_rels/slideLayout13.xml.rels><?xml version="1.0" encoding="UTF-8" standalone="yes"?><Relationships xmlns="http://schemas.openxmlformats.org/package/2006/relationships"><Relationship Target="../media/image06.png" Type="http://schemas.openxmlformats.org/officeDocument/2006/relationships/image" Id="rId2"/><Relationship Target="../slideMasters/slideMaster1.xml" Type="http://schemas.openxmlformats.org/officeDocument/2006/relationships/slideMaster" Id="rId1"/></Relationships>
</file>

<file path=ppt/slideLayouts/_rels/slideLayout14.xml.rels><?xml version="1.0" encoding="UTF-8" standalone="yes"?><Relationships xmlns="http://schemas.openxmlformats.org/package/2006/relationships"><Relationship Target="../media/image06.png" Type="http://schemas.openxmlformats.org/officeDocument/2006/relationships/image" Id="rId2"/><Relationship Target="../slideMasters/slideMaster1.xml" Type="http://schemas.openxmlformats.org/officeDocument/2006/relationships/slideMaster" Id="rId1"/><Relationship Target="../media/image01.png" Type="http://schemas.openxmlformats.org/officeDocument/2006/relationships/image" Id="rId4"/><Relationship Target="../media/image02.png" Type="http://schemas.openxmlformats.org/officeDocument/2006/relationships/image" Id="rId3"/></Relationships>
</file>

<file path=ppt/slideLayouts/_rels/slideLayout15.xml.rels><?xml version="1.0" encoding="UTF-8" standalone="yes"?><Relationships xmlns="http://schemas.openxmlformats.org/package/2006/relationships"><Relationship Target="../media/image00.png" Type="http://schemas.openxmlformats.org/officeDocument/2006/relationships/image" Id="rId2"/><Relationship Target="../slideMasters/slideMaster1.xml" Type="http://schemas.openxmlformats.org/officeDocument/2006/relationships/slideMaster" Id="rId1"/></Relationships>
</file>

<file path=ppt/slideLayouts/_rels/slideLayout16.xml.rels><?xml version="1.0" encoding="UTF-8" standalone="yes"?><Relationships xmlns="http://schemas.openxmlformats.org/package/2006/relationships"><Relationship Target="../media/image04.png" Type="http://schemas.openxmlformats.org/officeDocument/2006/relationships/image" Id="rId2"/><Relationship Target="../slideMasters/slideMaster1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media/image00.png" Type="http://schemas.openxmlformats.org/officeDocument/2006/relationships/image" Id="rId2"/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media/image06.png" Type="http://schemas.openxmlformats.org/officeDocument/2006/relationships/image" Id="rId2"/><Relationship Target="../slideMasters/slideMaster1.xml" Type="http://schemas.openxmlformats.org/officeDocument/2006/relationships/slideMaster" Id="rId1"/><Relationship Target="../media/image01.png" Type="http://schemas.openxmlformats.org/officeDocument/2006/relationships/image" Id="rId4"/><Relationship Target="../media/image00.png" Type="http://schemas.openxmlformats.org/officeDocument/2006/relationships/image" Id="rId3"/></Relationships>
</file>

<file path=ppt/slideLayouts/_rels/slideLayout4.xml.rels><?xml version="1.0" encoding="UTF-8" standalone="yes"?><Relationships xmlns="http://schemas.openxmlformats.org/package/2006/relationships"><Relationship Target="../media/image00.png" Type="http://schemas.openxmlformats.org/officeDocument/2006/relationships/image" Id="rId2"/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media/image00.png" Type="http://schemas.openxmlformats.org/officeDocument/2006/relationships/image" Id="rId2"/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media/image00.png" Type="http://schemas.openxmlformats.org/officeDocument/2006/relationships/image" Id="rId2"/><Relationship Target="../slideMasters/slideMaster1.xml" Type="http://schemas.openxmlformats.org/officeDocument/2006/relationships/slideMaster" Id="rId1"/></Relationships>
</file>

<file path=ppt/slideLayouts/_rels/slideLayout7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8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9.xml.rels><?xml version="1.0" encoding="UTF-8" standalone="yes"?><Relationships xmlns="http://schemas.openxmlformats.org/package/2006/relationships"><Relationship Target="../media/image03.png" Type="http://schemas.openxmlformats.org/officeDocument/2006/relationships/image" Id="rId2"/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5" name="Shape 1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6" name="Shape 16"/>
          <p:cNvPicPr preferRelativeResize="0"/>
          <p:nvPr/>
        </p:nvPicPr>
        <p:blipFill rotWithShape="1">
          <a:blip r:embed="rId2">
            <a:alphaModFix/>
          </a:blip>
          <a:srcRect t="0" b="0" r="0" l="0"/>
          <a:stretch/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/>
          <p:nvPr>
            <p:ph type="ctrTitle"/>
          </p:nvPr>
        </p:nvSpPr>
        <p:spPr>
          <a:xfrm>
            <a:off y="1676400" x="571500"/>
            <a:ext cy="2424765" cx="8001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buClr>
                <a:schemeClr val="dk1"/>
              </a:buClr>
              <a:buFont typeface="Lustria"/>
              <a:buNone/>
              <a:defRPr/>
            </a:lvl1pPr>
            <a:lvl2pPr algn="l" rtl="0" marR="0" indent="0" marL="0">
              <a:spcBef>
                <a:spcPts val="0"/>
              </a:spcBef>
              <a:defRPr/>
            </a:lvl2pPr>
            <a:lvl3pPr algn="l" rtl="0" marR="0" indent="0" marL="0">
              <a:spcBef>
                <a:spcPts val="0"/>
              </a:spcBef>
              <a:defRPr/>
            </a:lvl3pPr>
            <a:lvl4pPr algn="l" rtl="0" marR="0" indent="0" marL="0">
              <a:spcBef>
                <a:spcPts val="0"/>
              </a:spcBef>
              <a:defRPr/>
            </a:lvl4pPr>
            <a:lvl5pPr algn="l" rtl="0" marR="0" indent="0" marL="0">
              <a:spcBef>
                <a:spcPts val="0"/>
              </a:spcBef>
              <a:defRPr/>
            </a:lvl5pPr>
            <a:lvl6pPr algn="l" rtl="0" marR="0" indent="0" marL="0">
              <a:spcBef>
                <a:spcPts val="0"/>
              </a:spcBef>
              <a:defRPr/>
            </a:lvl6pPr>
            <a:lvl7pPr algn="l" rtl="0" marR="0" indent="0" marL="0">
              <a:spcBef>
                <a:spcPts val="0"/>
              </a:spcBef>
              <a:defRPr/>
            </a:lvl7pPr>
            <a:lvl8pPr algn="l" rtl="0" marR="0" indent="0" marL="0">
              <a:spcBef>
                <a:spcPts val="0"/>
              </a:spcBef>
              <a:defRPr/>
            </a:lvl8pPr>
            <a:lvl9pPr algn="l" rtl="0" marR="0" indent="0" marL="0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subTitle"/>
          </p:nvPr>
        </p:nvSpPr>
        <p:spPr>
          <a:xfrm>
            <a:off y="4419600" x="571500"/>
            <a:ext cy="1219199" cx="8001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 marR="0" indent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Noto Symbol"/>
              <a:buNone/>
              <a:defRPr/>
            </a:lvl1pPr>
            <a:lvl2pPr algn="ctr" rtl="0" marR="0" indent="0" marL="457200">
              <a:spcBef>
                <a:spcPts val="0"/>
              </a:spcBef>
              <a:spcAft>
                <a:spcPts val="1000"/>
              </a:spcAft>
              <a:buClr>
                <a:schemeClr val="lt2"/>
              </a:buClr>
              <a:buFont typeface="Noto Symbol"/>
              <a:buNone/>
              <a:defRPr/>
            </a:lvl2pPr>
            <a:lvl3pPr algn="ctr" rtl="0" marR="0" indent="0" marL="914400">
              <a:spcBef>
                <a:spcPts val="0"/>
              </a:spcBef>
              <a:spcAft>
                <a:spcPts val="1000"/>
              </a:spcAft>
              <a:buClr>
                <a:srgbClr val="888888"/>
              </a:buClr>
              <a:buFont typeface="Noto Symbol"/>
              <a:buNone/>
              <a:defRPr/>
            </a:lvl3pPr>
            <a:lvl4pPr algn="ctr" rtl="0" marR="0" indent="0" marL="1371600">
              <a:spcBef>
                <a:spcPts val="0"/>
              </a:spcBef>
              <a:spcAft>
                <a:spcPts val="1000"/>
              </a:spcAft>
              <a:buClr>
                <a:schemeClr val="lt2"/>
              </a:buClr>
              <a:buFont typeface="Noto Symbol"/>
              <a:buNone/>
              <a:defRPr/>
            </a:lvl4pPr>
            <a:lvl5pPr algn="ctr" rtl="0" marR="0" indent="0" marL="1828800">
              <a:spcBef>
                <a:spcPts val="0"/>
              </a:spcBef>
              <a:spcAft>
                <a:spcPts val="1000"/>
              </a:spcAft>
              <a:buClr>
                <a:srgbClr val="888888"/>
              </a:buClr>
              <a:buFont typeface="Noto Symbol"/>
              <a:buNone/>
              <a:defRPr/>
            </a:lvl5pPr>
            <a:lvl6pPr algn="ctr" rtl="0" marR="0" indent="0" marL="2286000">
              <a:spcBef>
                <a:spcPts val="0"/>
              </a:spcBef>
              <a:spcAft>
                <a:spcPts val="600"/>
              </a:spcAft>
              <a:buClr>
                <a:schemeClr val="lt2"/>
              </a:buClr>
              <a:buFont typeface="Noto Symbol"/>
              <a:buNone/>
              <a:defRPr/>
            </a:lvl6pPr>
            <a:lvl7pPr algn="ctr" rtl="0" marR="0" indent="0" marL="2743200">
              <a:spcBef>
                <a:spcPts val="0"/>
              </a:spcBef>
              <a:spcAft>
                <a:spcPts val="600"/>
              </a:spcAft>
              <a:buClr>
                <a:srgbClr val="888888"/>
              </a:buClr>
              <a:buFont typeface="Noto Symbol"/>
              <a:buNone/>
              <a:defRPr/>
            </a:lvl7pPr>
            <a:lvl8pPr algn="ctr" rtl="0" marR="0" indent="0" marL="3200400">
              <a:spcBef>
                <a:spcPts val="0"/>
              </a:spcBef>
              <a:spcAft>
                <a:spcPts val="600"/>
              </a:spcAft>
              <a:buClr>
                <a:schemeClr val="lt2"/>
              </a:buClr>
              <a:buFont typeface="Noto Symbol"/>
              <a:buNone/>
              <a:defRPr/>
            </a:lvl8pPr>
            <a:lvl9pPr algn="ctr" rtl="0" marR="0" indent="0" marL="3657600">
              <a:spcBef>
                <a:spcPts val="0"/>
              </a:spcBef>
              <a:spcAft>
                <a:spcPts val="600"/>
              </a:spcAft>
              <a:buClr>
                <a:srgbClr val="888888"/>
              </a:buClr>
              <a:buFont typeface="Noto Symbol"/>
              <a:buNone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0" type="dt"/>
          </p:nvPr>
        </p:nvSpPr>
        <p:spPr>
          <a:xfrm>
            <a:off y="6158753" x="53721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1" type="ftr"/>
          </p:nvPr>
        </p:nvSpPr>
        <p:spPr>
          <a:xfrm>
            <a:off y="6158753" x="5715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y="6158753" x="4046219"/>
            <a:ext cy="365125" cx="105156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  <p:pic>
        <p:nvPicPr>
          <p:cNvPr id="22" name="Shape 22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4191000" x="2705100"/>
            <a:ext cy="152399" cx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86" name="Shape 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y="434608" x="594360"/>
            <a:ext cy="1709927" cx="374904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Lustri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y="2551175" x="594360"/>
            <a:ext cy="3145535" cx="374904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Font typeface="Lustria"/>
              <a:buNone/>
              <a:defRPr/>
            </a:lvl1pPr>
            <a:lvl2pPr rtl="0" indent="0" marL="457200">
              <a:spcBef>
                <a:spcPts val="0"/>
              </a:spcBef>
              <a:buFont typeface="Lustria"/>
              <a:buNone/>
              <a:defRPr/>
            </a:lvl2pPr>
            <a:lvl3pPr rtl="0" indent="0" marL="914400">
              <a:spcBef>
                <a:spcPts val="0"/>
              </a:spcBef>
              <a:buFont typeface="Lustria"/>
              <a:buNone/>
              <a:defRPr/>
            </a:lvl3pPr>
            <a:lvl4pPr rtl="0" indent="0" marL="1371600">
              <a:spcBef>
                <a:spcPts val="0"/>
              </a:spcBef>
              <a:buFont typeface="Lustria"/>
              <a:buNone/>
              <a:defRPr/>
            </a:lvl4pPr>
            <a:lvl5pPr rtl="0" indent="0" marL="1828800">
              <a:spcBef>
                <a:spcPts val="0"/>
              </a:spcBef>
              <a:buFont typeface="Lustria"/>
              <a:buNone/>
              <a:defRPr/>
            </a:lvl5pPr>
            <a:lvl6pPr rtl="0" indent="0" marL="2286000">
              <a:spcBef>
                <a:spcPts val="0"/>
              </a:spcBef>
              <a:buFont typeface="Lustria"/>
              <a:buNone/>
              <a:defRPr/>
            </a:lvl6pPr>
            <a:lvl7pPr rtl="0" indent="0" marL="2743200">
              <a:spcBef>
                <a:spcPts val="0"/>
              </a:spcBef>
              <a:buFont typeface="Lustria"/>
              <a:buNone/>
              <a:defRPr/>
            </a:lvl7pPr>
            <a:lvl8pPr rtl="0" indent="0" marL="3200400">
              <a:spcBef>
                <a:spcPts val="0"/>
              </a:spcBef>
              <a:buFont typeface="Lustria"/>
              <a:buNone/>
              <a:defRPr/>
            </a:lvl8pPr>
            <a:lvl9pPr rtl="0" indent="0" marL="3657600">
              <a:spcBef>
                <a:spcPts val="0"/>
              </a:spcBef>
              <a:buFont typeface="Lustria"/>
              <a:buNone/>
              <a:defRPr/>
            </a:lvl9pPr>
          </a:lstStyle>
          <a:p/>
        </p:txBody>
      </p:sp>
      <p:sp>
        <p:nvSpPr>
          <p:cNvPr id="89" name="Shape 89"/>
          <p:cNvSpPr txBox="1"/>
          <p:nvPr>
            <p:ph idx="10" type="dt"/>
          </p:nvPr>
        </p:nvSpPr>
        <p:spPr>
          <a:xfrm>
            <a:off y="6158753" x="53721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90" name="Shape 90"/>
          <p:cNvSpPr txBox="1"/>
          <p:nvPr>
            <p:ph idx="11" type="ftr"/>
          </p:nvPr>
        </p:nvSpPr>
        <p:spPr>
          <a:xfrm>
            <a:off y="6158753" x="5715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91" name="Shape 91"/>
          <p:cNvSpPr txBox="1"/>
          <p:nvPr>
            <p:ph idx="12" type="sldNum"/>
          </p:nvPr>
        </p:nvSpPr>
        <p:spPr>
          <a:xfrm>
            <a:off y="6158753" x="4046219"/>
            <a:ext cy="365125" cx="105156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  <p:pic>
        <p:nvPicPr>
          <p:cNvPr id="92" name="Shape 92"/>
          <p:cNvPicPr preferRelativeResize="0"/>
          <p:nvPr/>
        </p:nvPicPr>
        <p:blipFill rotWithShape="1">
          <a:blip r:embed="rId2">
            <a:alphaModFix/>
          </a:blip>
          <a:srcRect t="0" b="0" r="0" l="0"/>
          <a:stretch/>
        </p:blipFill>
        <p:spPr>
          <a:xfrm>
            <a:off y="2305608" x="1222898"/>
            <a:ext cy="95250" cx="249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 rot="308222">
            <a:off y="538594" x="6798019"/>
            <a:ext cy="516710" cx="180848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/>
          <p:nvPr>
            <p:ph idx="2" type="pic"/>
          </p:nvPr>
        </p:nvSpPr>
        <p:spPr>
          <a:xfrm rot="150174">
            <a:off y="836203" x="4827537"/>
            <a:ext cy="4937760" cx="3657599"/>
          </a:xfrm>
          <a:prstGeom prst="rect">
            <a:avLst/>
          </a:prstGeom>
          <a:solidFill>
            <a:srgbClr val="EEEEEE"/>
          </a:solidFill>
          <a:ln w="31750" cap="sq">
            <a:solidFill>
              <a:srgbClr val="FDFDFD"/>
            </a:solidFill>
            <a:prstDash val="solid"/>
            <a:miter/>
            <a:headEnd w="med" len="med" type="none"/>
            <a:tailEnd w="med" len="med" type="none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icture above Caption">
    <p:spTree>
      <p:nvGrpSpPr>
        <p:cNvPr id="95" name="Shape 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96" name="Shape 96"/>
          <p:cNvPicPr preferRelativeResize="0"/>
          <p:nvPr/>
        </p:nvPicPr>
        <p:blipFill rotWithShape="1">
          <a:blip r:embed="rId2">
            <a:alphaModFix/>
          </a:blip>
          <a:srcRect t="0" b="0" r="0" l="0"/>
          <a:stretch/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>
            <p:ph type="title"/>
          </p:nvPr>
        </p:nvSpPr>
        <p:spPr>
          <a:xfrm>
            <a:off y="2924825" x="571500"/>
            <a:ext cy="1709927" cx="8001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Lustri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y="4800600" x="571500"/>
            <a:ext cy="1219199" cx="8001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 indent="0" mar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Font typeface="Lustria"/>
              <a:buNone/>
              <a:defRPr/>
            </a:lvl1pPr>
            <a:lvl2pPr rtl="0" indent="0" marL="457200">
              <a:spcBef>
                <a:spcPts val="0"/>
              </a:spcBef>
              <a:buFont typeface="Lustria"/>
              <a:buNone/>
              <a:defRPr/>
            </a:lvl2pPr>
            <a:lvl3pPr rtl="0" indent="0" marL="914400">
              <a:spcBef>
                <a:spcPts val="0"/>
              </a:spcBef>
              <a:buFont typeface="Lustria"/>
              <a:buNone/>
              <a:defRPr/>
            </a:lvl3pPr>
            <a:lvl4pPr rtl="0" indent="0" marL="1371600">
              <a:spcBef>
                <a:spcPts val="0"/>
              </a:spcBef>
              <a:buFont typeface="Lustria"/>
              <a:buNone/>
              <a:defRPr/>
            </a:lvl4pPr>
            <a:lvl5pPr rtl="0" indent="0" marL="1828800">
              <a:spcBef>
                <a:spcPts val="0"/>
              </a:spcBef>
              <a:buFont typeface="Lustria"/>
              <a:buNone/>
              <a:defRPr/>
            </a:lvl5pPr>
            <a:lvl6pPr rtl="0" indent="0" marL="2286000">
              <a:spcBef>
                <a:spcPts val="0"/>
              </a:spcBef>
              <a:buFont typeface="Lustria"/>
              <a:buNone/>
              <a:defRPr/>
            </a:lvl6pPr>
            <a:lvl7pPr rtl="0" indent="0" marL="2743200">
              <a:spcBef>
                <a:spcPts val="0"/>
              </a:spcBef>
              <a:buFont typeface="Lustria"/>
              <a:buNone/>
              <a:defRPr/>
            </a:lvl7pPr>
            <a:lvl8pPr rtl="0" indent="0" marL="3200400">
              <a:spcBef>
                <a:spcPts val="0"/>
              </a:spcBef>
              <a:buFont typeface="Lustria"/>
              <a:buNone/>
              <a:defRPr/>
            </a:lvl8pPr>
            <a:lvl9pPr rtl="0" indent="0" marL="3657600">
              <a:spcBef>
                <a:spcPts val="0"/>
              </a:spcBef>
              <a:buFont typeface="Lustria"/>
              <a:buNone/>
              <a:defRPr/>
            </a:lvl9pPr>
          </a:lstStyle>
          <a:p/>
        </p:txBody>
      </p:sp>
      <p:sp>
        <p:nvSpPr>
          <p:cNvPr id="99" name="Shape 99"/>
          <p:cNvSpPr txBox="1"/>
          <p:nvPr>
            <p:ph idx="10" type="dt"/>
          </p:nvPr>
        </p:nvSpPr>
        <p:spPr>
          <a:xfrm>
            <a:off y="6158753" x="53721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00" name="Shape 100"/>
          <p:cNvSpPr txBox="1"/>
          <p:nvPr>
            <p:ph idx="11" type="ftr"/>
          </p:nvPr>
        </p:nvSpPr>
        <p:spPr>
          <a:xfrm>
            <a:off y="6158753" x="5715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01" name="Shape 101"/>
          <p:cNvSpPr txBox="1"/>
          <p:nvPr>
            <p:ph idx="12" type="sldNum"/>
          </p:nvPr>
        </p:nvSpPr>
        <p:spPr>
          <a:xfrm>
            <a:off y="6158753" x="4046219"/>
            <a:ext cy="365125" cx="105156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4666128" x="3324225"/>
            <a:ext cy="95250" cx="249554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/>
          <p:nvPr>
            <p:ph idx="2" type="pic"/>
          </p:nvPr>
        </p:nvSpPr>
        <p:spPr>
          <a:xfrm rot="-244906">
            <a:off y="458369" x="2359666"/>
            <a:ext cy="3079124" cx="4424669"/>
          </a:xfrm>
          <a:prstGeom prst="rect">
            <a:avLst/>
          </a:prstGeom>
          <a:solidFill>
            <a:srgbClr val="EEEEEE"/>
          </a:solidFill>
          <a:ln w="31750" cap="sq">
            <a:solidFill>
              <a:srgbClr val="FDFDFD"/>
            </a:solidFill>
            <a:prstDash val="solid"/>
            <a:miter/>
            <a:headEnd w="med" len="med" type="none"/>
            <a:tailEnd w="med" len="med" type="none"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 Pictures above Caption">
    <p:spTree>
      <p:nvGrpSpPr>
        <p:cNvPr id="104" name="Shape 1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05" name="Shape 105"/>
          <p:cNvPicPr preferRelativeResize="0"/>
          <p:nvPr/>
        </p:nvPicPr>
        <p:blipFill rotWithShape="1">
          <a:blip r:embed="rId2">
            <a:alphaModFix/>
          </a:blip>
          <a:srcRect t="0" b="0" r="0" l="0"/>
          <a:stretch/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 rot="308221">
            <a:off y="278687" x="6835967"/>
            <a:ext cy="484558" cx="169595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>
            <p:ph type="title"/>
          </p:nvPr>
        </p:nvSpPr>
        <p:spPr>
          <a:xfrm>
            <a:off y="2924825" x="571500"/>
            <a:ext cy="1709927" cx="8001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Lustri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y="4800600" x="571500"/>
            <a:ext cy="1219199" cx="8001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 indent="0" mar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Font typeface="Lustria"/>
              <a:buNone/>
              <a:defRPr/>
            </a:lvl1pPr>
            <a:lvl2pPr rtl="0" indent="0" marL="457200">
              <a:spcBef>
                <a:spcPts val="0"/>
              </a:spcBef>
              <a:buFont typeface="Lustria"/>
              <a:buNone/>
              <a:defRPr/>
            </a:lvl2pPr>
            <a:lvl3pPr rtl="0" indent="0" marL="914400">
              <a:spcBef>
                <a:spcPts val="0"/>
              </a:spcBef>
              <a:buFont typeface="Lustria"/>
              <a:buNone/>
              <a:defRPr/>
            </a:lvl3pPr>
            <a:lvl4pPr rtl="0" indent="0" marL="1371600">
              <a:spcBef>
                <a:spcPts val="0"/>
              </a:spcBef>
              <a:buFont typeface="Lustria"/>
              <a:buNone/>
              <a:defRPr/>
            </a:lvl4pPr>
            <a:lvl5pPr rtl="0" indent="0" marL="1828800">
              <a:spcBef>
                <a:spcPts val="0"/>
              </a:spcBef>
              <a:buFont typeface="Lustria"/>
              <a:buNone/>
              <a:defRPr/>
            </a:lvl5pPr>
            <a:lvl6pPr rtl="0" indent="0" marL="2286000">
              <a:spcBef>
                <a:spcPts val="0"/>
              </a:spcBef>
              <a:buFont typeface="Lustria"/>
              <a:buNone/>
              <a:defRPr/>
            </a:lvl6pPr>
            <a:lvl7pPr rtl="0" indent="0" marL="2743200">
              <a:spcBef>
                <a:spcPts val="0"/>
              </a:spcBef>
              <a:buFont typeface="Lustria"/>
              <a:buNone/>
              <a:defRPr/>
            </a:lvl7pPr>
            <a:lvl8pPr rtl="0" indent="0" marL="3200400">
              <a:spcBef>
                <a:spcPts val="0"/>
              </a:spcBef>
              <a:buFont typeface="Lustria"/>
              <a:buNone/>
              <a:defRPr/>
            </a:lvl8pPr>
            <a:lvl9pPr rtl="0" indent="0" marL="3657600">
              <a:spcBef>
                <a:spcPts val="0"/>
              </a:spcBef>
              <a:buFont typeface="Lustria"/>
              <a:buNone/>
              <a:defRPr/>
            </a:lvl9pPr>
          </a:lstStyle>
          <a:p/>
        </p:txBody>
      </p:sp>
      <p:sp>
        <p:nvSpPr>
          <p:cNvPr id="109" name="Shape 109"/>
          <p:cNvSpPr txBox="1"/>
          <p:nvPr>
            <p:ph idx="10" type="dt"/>
          </p:nvPr>
        </p:nvSpPr>
        <p:spPr>
          <a:xfrm>
            <a:off y="6158753" x="53721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10" name="Shape 110"/>
          <p:cNvSpPr txBox="1"/>
          <p:nvPr>
            <p:ph idx="11" type="ftr"/>
          </p:nvPr>
        </p:nvSpPr>
        <p:spPr>
          <a:xfrm>
            <a:off y="6158753" x="5715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11" name="Shape 111"/>
          <p:cNvSpPr txBox="1"/>
          <p:nvPr>
            <p:ph idx="12" type="sldNum"/>
          </p:nvPr>
        </p:nvSpPr>
        <p:spPr>
          <a:xfrm>
            <a:off y="6158753" x="4046219"/>
            <a:ext cy="365125" cx="105156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  <p:pic>
        <p:nvPicPr>
          <p:cNvPr id="112" name="Shape 112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>
            <a:off y="4666128" x="3324225"/>
            <a:ext cy="95250" cx="249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 rot="-814745">
            <a:off y="3182425" x="2866027"/>
            <a:ext cy="484557" cx="169595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/>
          <p:nvPr>
            <p:ph idx="2" type="pic"/>
          </p:nvPr>
        </p:nvSpPr>
        <p:spPr>
          <a:xfrm rot="150320">
            <a:off y="546774" x="4329928"/>
            <a:ext cy="2961146" cx="4163076"/>
          </a:xfrm>
          <a:prstGeom prst="rect">
            <a:avLst/>
          </a:prstGeom>
          <a:solidFill>
            <a:srgbClr val="EEEEEE"/>
          </a:solidFill>
          <a:ln w="31750" cap="sq">
            <a:solidFill>
              <a:srgbClr val="FDFDFD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15" name="Shape 115"/>
          <p:cNvSpPr/>
          <p:nvPr>
            <p:ph idx="3" type="pic"/>
          </p:nvPr>
        </p:nvSpPr>
        <p:spPr>
          <a:xfrm rot="-219326">
            <a:off y="451177" x="699761"/>
            <a:ext cy="2961145" cx="4163077"/>
          </a:xfrm>
          <a:prstGeom prst="rect">
            <a:avLst/>
          </a:prstGeom>
          <a:solidFill>
            <a:srgbClr val="EEEEEE"/>
          </a:solidFill>
          <a:ln w="31750" cap="sq">
            <a:solidFill>
              <a:srgbClr val="FDFDFD"/>
            </a:solidFill>
            <a:prstDash val="solid"/>
            <a:miter/>
            <a:headEnd w="med" len="med" type="none"/>
            <a:tailEnd w="med" len="med" type="none"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 Pictures with Caption">
    <p:spTree>
      <p:nvGrpSpPr>
        <p:cNvPr id="116" name="Shape 1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17" name="Shape 117"/>
          <p:cNvPicPr preferRelativeResize="0"/>
          <p:nvPr/>
        </p:nvPicPr>
        <p:blipFill rotWithShape="1">
          <a:blip r:embed="rId2">
            <a:alphaModFix/>
          </a:blip>
          <a:srcRect t="0" b="0" r="0" l="0"/>
          <a:stretch/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/>
          <p:nvPr>
            <p:ph idx="1" type="body"/>
          </p:nvPr>
        </p:nvSpPr>
        <p:spPr>
          <a:xfrm>
            <a:off y="4800600" x="4983480"/>
            <a:ext cy="1188719" cx="324611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 indent="0" mar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Font typeface="Pacifico"/>
              <a:buNone/>
              <a:defRPr/>
            </a:lvl1pPr>
            <a:lvl2pPr rtl="0" indent="0" marL="457200">
              <a:spcBef>
                <a:spcPts val="0"/>
              </a:spcBef>
              <a:buFont typeface="Lustria"/>
              <a:buNone/>
              <a:defRPr/>
            </a:lvl2pPr>
            <a:lvl3pPr rtl="0" indent="0" marL="914400">
              <a:spcBef>
                <a:spcPts val="0"/>
              </a:spcBef>
              <a:buFont typeface="Lustria"/>
              <a:buNone/>
              <a:defRPr/>
            </a:lvl3pPr>
            <a:lvl4pPr rtl="0" indent="0" marL="1371600">
              <a:spcBef>
                <a:spcPts val="0"/>
              </a:spcBef>
              <a:buFont typeface="Lustria"/>
              <a:buNone/>
              <a:defRPr/>
            </a:lvl4pPr>
            <a:lvl5pPr rtl="0" indent="0" marL="1828800">
              <a:spcBef>
                <a:spcPts val="0"/>
              </a:spcBef>
              <a:buFont typeface="Lustria"/>
              <a:buNone/>
              <a:defRPr/>
            </a:lvl5pPr>
            <a:lvl6pPr rtl="0" indent="0" marL="2286000">
              <a:spcBef>
                <a:spcPts val="0"/>
              </a:spcBef>
              <a:buFont typeface="Lustria"/>
              <a:buNone/>
              <a:defRPr/>
            </a:lvl6pPr>
            <a:lvl7pPr rtl="0" indent="0" marL="2743200">
              <a:spcBef>
                <a:spcPts val="0"/>
              </a:spcBef>
              <a:buFont typeface="Lustria"/>
              <a:buNone/>
              <a:defRPr/>
            </a:lvl7pPr>
            <a:lvl8pPr rtl="0" indent="0" marL="3200400">
              <a:spcBef>
                <a:spcPts val="0"/>
              </a:spcBef>
              <a:buFont typeface="Lustria"/>
              <a:buNone/>
              <a:defRPr/>
            </a:lvl8pPr>
            <a:lvl9pPr rtl="0" indent="0" marL="3657600">
              <a:spcBef>
                <a:spcPts val="0"/>
              </a:spcBef>
              <a:buFont typeface="Lustria"/>
              <a:buNone/>
              <a:defRPr/>
            </a:lvl9pPr>
          </a:lstStyle>
          <a:p/>
        </p:txBody>
      </p:sp>
      <p:sp>
        <p:nvSpPr>
          <p:cNvPr id="119" name="Shape 119"/>
          <p:cNvSpPr txBox="1"/>
          <p:nvPr>
            <p:ph idx="10" type="dt"/>
          </p:nvPr>
        </p:nvSpPr>
        <p:spPr>
          <a:xfrm>
            <a:off y="6158753" x="53721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20" name="Shape 120"/>
          <p:cNvSpPr txBox="1"/>
          <p:nvPr>
            <p:ph idx="11" type="ftr"/>
          </p:nvPr>
        </p:nvSpPr>
        <p:spPr>
          <a:xfrm>
            <a:off y="6158753" x="5715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21" name="Shape 121"/>
          <p:cNvSpPr txBox="1"/>
          <p:nvPr>
            <p:ph idx="12" type="sldNum"/>
          </p:nvPr>
        </p:nvSpPr>
        <p:spPr>
          <a:xfrm>
            <a:off y="6158753" x="4046219"/>
            <a:ext cy="365125" cx="105156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  <p:sp>
        <p:nvSpPr>
          <p:cNvPr id="122" name="Shape 122"/>
          <p:cNvSpPr/>
          <p:nvPr>
            <p:ph idx="2" type="pic"/>
          </p:nvPr>
        </p:nvSpPr>
        <p:spPr>
          <a:xfrm rot="253865">
            <a:off y="369109" x="4415567"/>
            <a:ext cy="2729767" cx="3794702"/>
          </a:xfrm>
          <a:prstGeom prst="rect">
            <a:avLst/>
          </a:prstGeom>
          <a:solidFill>
            <a:srgbClr val="EEEEEE"/>
          </a:solidFill>
          <a:ln w="31750" cap="sq">
            <a:solidFill>
              <a:srgbClr val="FDFDFD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23" name="Shape 123"/>
          <p:cNvSpPr/>
          <p:nvPr>
            <p:ph idx="3" type="pic"/>
          </p:nvPr>
        </p:nvSpPr>
        <p:spPr>
          <a:xfrm rot="-626862">
            <a:off y="631159" x="530124"/>
            <a:ext cy="2604282" cx="3837559"/>
          </a:xfrm>
          <a:prstGeom prst="rect">
            <a:avLst/>
          </a:prstGeom>
          <a:solidFill>
            <a:srgbClr val="EEEEEE"/>
          </a:solidFill>
          <a:ln w="31750" cap="sq">
            <a:solidFill>
              <a:srgbClr val="FDFDFD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24" name="Shape 124"/>
          <p:cNvSpPr/>
          <p:nvPr>
            <p:ph idx="4" type="pic"/>
          </p:nvPr>
        </p:nvSpPr>
        <p:spPr>
          <a:xfrm rot="470783">
            <a:off y="3070624" x="708564"/>
            <a:ext cy="2827517" cx="3918748"/>
          </a:xfrm>
          <a:prstGeom prst="rect">
            <a:avLst/>
          </a:prstGeom>
          <a:solidFill>
            <a:srgbClr val="EEEEEE"/>
          </a:solidFill>
          <a:ln w="31750" cap="sq">
            <a:solidFill>
              <a:srgbClr val="FDFDFD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25" name="Shape 125"/>
          <p:cNvSpPr txBox="1"/>
          <p:nvPr>
            <p:ph type="title"/>
          </p:nvPr>
        </p:nvSpPr>
        <p:spPr>
          <a:xfrm rot="-359999">
            <a:off y="3396153" x="4717561"/>
            <a:ext cy="1097280" cx="347472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Font typeface="Pacifico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4 Pictures with Caption">
    <p:spTree>
      <p:nvGrpSpPr>
        <p:cNvPr id="126" name="Shape 1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27" name="Shape 127"/>
          <p:cNvPicPr preferRelativeResize="0"/>
          <p:nvPr/>
        </p:nvPicPr>
        <p:blipFill rotWithShape="1">
          <a:blip r:embed="rId2">
            <a:alphaModFix/>
          </a:blip>
          <a:srcRect t="0" b="0" r="0" l="0"/>
          <a:stretch/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/>
          <p:nvPr>
            <p:ph idx="1" type="body"/>
          </p:nvPr>
        </p:nvSpPr>
        <p:spPr>
          <a:xfrm>
            <a:off y="4876800" x="762000"/>
            <a:ext cy="1188719" cx="3048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 indent="0" mar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Font typeface="Pacifico"/>
              <a:buNone/>
              <a:defRPr/>
            </a:lvl1pPr>
            <a:lvl2pPr rtl="0" indent="0" marL="457200">
              <a:spcBef>
                <a:spcPts val="0"/>
              </a:spcBef>
              <a:buFont typeface="Lustria"/>
              <a:buNone/>
              <a:defRPr/>
            </a:lvl2pPr>
            <a:lvl3pPr rtl="0" indent="0" marL="914400">
              <a:spcBef>
                <a:spcPts val="0"/>
              </a:spcBef>
              <a:buFont typeface="Lustria"/>
              <a:buNone/>
              <a:defRPr/>
            </a:lvl3pPr>
            <a:lvl4pPr rtl="0" indent="0" marL="1371600">
              <a:spcBef>
                <a:spcPts val="0"/>
              </a:spcBef>
              <a:buFont typeface="Lustria"/>
              <a:buNone/>
              <a:defRPr/>
            </a:lvl4pPr>
            <a:lvl5pPr rtl="0" indent="0" marL="1828800">
              <a:spcBef>
                <a:spcPts val="0"/>
              </a:spcBef>
              <a:buFont typeface="Lustria"/>
              <a:buNone/>
              <a:defRPr/>
            </a:lvl5pPr>
            <a:lvl6pPr rtl="0" indent="0" marL="2286000">
              <a:spcBef>
                <a:spcPts val="0"/>
              </a:spcBef>
              <a:buFont typeface="Lustria"/>
              <a:buNone/>
              <a:defRPr/>
            </a:lvl6pPr>
            <a:lvl7pPr rtl="0" indent="0" marL="2743200">
              <a:spcBef>
                <a:spcPts val="0"/>
              </a:spcBef>
              <a:buFont typeface="Lustria"/>
              <a:buNone/>
              <a:defRPr/>
            </a:lvl7pPr>
            <a:lvl8pPr rtl="0" indent="0" marL="3200400">
              <a:spcBef>
                <a:spcPts val="0"/>
              </a:spcBef>
              <a:buFont typeface="Lustria"/>
              <a:buNone/>
              <a:defRPr/>
            </a:lvl8pPr>
            <a:lvl9pPr rtl="0" indent="0" marL="3657600">
              <a:spcBef>
                <a:spcPts val="0"/>
              </a:spcBef>
              <a:buFont typeface="Lustria"/>
              <a:buNone/>
              <a:defRPr/>
            </a:lvl9pPr>
          </a:lstStyle>
          <a:p/>
        </p:txBody>
      </p:sp>
      <p:sp>
        <p:nvSpPr>
          <p:cNvPr id="129" name="Shape 129"/>
          <p:cNvSpPr txBox="1"/>
          <p:nvPr>
            <p:ph idx="10" type="dt"/>
          </p:nvPr>
        </p:nvSpPr>
        <p:spPr>
          <a:xfrm>
            <a:off y="6158753" x="53721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30" name="Shape 130"/>
          <p:cNvSpPr txBox="1"/>
          <p:nvPr>
            <p:ph idx="11" type="ftr"/>
          </p:nvPr>
        </p:nvSpPr>
        <p:spPr>
          <a:xfrm>
            <a:off y="6158753" x="5715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31" name="Shape 131"/>
          <p:cNvSpPr txBox="1"/>
          <p:nvPr>
            <p:ph idx="12" type="sldNum"/>
          </p:nvPr>
        </p:nvSpPr>
        <p:spPr>
          <a:xfrm>
            <a:off y="6158753" x="4046219"/>
            <a:ext cy="365125" cx="105156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  <p:pic>
        <p:nvPicPr>
          <p:cNvPr id="132" name="Shape 132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 rot="308221">
            <a:off y="2619243" x="7428515"/>
            <a:ext cy="451639" cx="1580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 rot="322259">
            <a:off y="604320" x="6339645"/>
            <a:ext cy="2025114" cx="161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 rot="322259">
            <a:off y="985321" x="4891845"/>
            <a:ext cy="2025114" cx="161033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/>
          <p:nvPr>
            <p:ph idx="2" type="pic"/>
          </p:nvPr>
        </p:nvSpPr>
        <p:spPr>
          <a:xfrm rot="247118">
            <a:off y="1165773" x="5075220"/>
            <a:ext cy="1664207" cx="1243584"/>
          </a:xfrm>
          <a:prstGeom prst="rect">
            <a:avLst/>
          </a:prstGeom>
          <a:solidFill>
            <a:srgbClr val="EEEEEE"/>
          </a:solidFill>
          <a:ln>
            <a:noFill/>
          </a:ln>
        </p:spPr>
      </p:sp>
      <p:sp>
        <p:nvSpPr>
          <p:cNvPr id="136" name="Shape 136"/>
          <p:cNvSpPr/>
          <p:nvPr>
            <p:ph idx="3" type="pic"/>
          </p:nvPr>
        </p:nvSpPr>
        <p:spPr>
          <a:xfrm rot="271247">
            <a:off y="784774" x="6523020"/>
            <a:ext cy="1664208" cx="1243584"/>
          </a:xfrm>
          <a:prstGeom prst="rect">
            <a:avLst/>
          </a:prstGeom>
          <a:solidFill>
            <a:srgbClr val="EEEEEE"/>
          </a:solidFill>
          <a:ln>
            <a:noFill/>
          </a:ln>
        </p:spPr>
      </p:sp>
      <p:sp>
        <p:nvSpPr>
          <p:cNvPr id="137" name="Shape 137"/>
          <p:cNvSpPr/>
          <p:nvPr>
            <p:ph idx="4" type="pic"/>
          </p:nvPr>
        </p:nvSpPr>
        <p:spPr>
          <a:xfrm rot="253864">
            <a:off y="2873697" x="4519045"/>
            <a:ext cy="2834640" cx="3931920"/>
          </a:xfrm>
          <a:prstGeom prst="rect">
            <a:avLst/>
          </a:prstGeom>
          <a:solidFill>
            <a:srgbClr val="EEEEEE"/>
          </a:solidFill>
          <a:ln w="31750" cap="sq">
            <a:solidFill>
              <a:srgbClr val="FDFDFD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38" name="Shape 138"/>
          <p:cNvSpPr/>
          <p:nvPr>
            <p:ph idx="5" type="pic"/>
          </p:nvPr>
        </p:nvSpPr>
        <p:spPr>
          <a:xfrm rot="-406512">
            <a:off y="450634" x="610677"/>
            <a:ext cy="2834640" cx="3931919"/>
          </a:xfrm>
          <a:prstGeom prst="rect">
            <a:avLst/>
          </a:prstGeom>
          <a:solidFill>
            <a:srgbClr val="EEEEEE"/>
          </a:solidFill>
          <a:ln w="31750" cap="sq">
            <a:solidFill>
              <a:srgbClr val="FDFDFD"/>
            </a:solidFill>
            <a:prstDash val="solid"/>
            <a:miter/>
            <a:headEnd w="med" len="med" type="none"/>
            <a:tailEnd w="med" len="med" type="none"/>
          </a:ln>
        </p:spPr>
      </p:sp>
      <p:sp>
        <p:nvSpPr>
          <p:cNvPr id="139" name="Shape 139"/>
          <p:cNvSpPr txBox="1"/>
          <p:nvPr>
            <p:ph type="title"/>
          </p:nvPr>
        </p:nvSpPr>
        <p:spPr>
          <a:xfrm rot="-359999">
            <a:off y="3551615" x="455724"/>
            <a:ext cy="1097280" cx="347472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Font typeface="Pacifico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140" name="Shape 1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Lustri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 rot="5400000">
            <a:off y="-38100" x="2514599"/>
            <a:ext cy="8001000" cx="41148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 indent="-457200" marL="2286000">
              <a:spcBef>
                <a:spcPts val="0"/>
              </a:spcBef>
              <a:defRPr/>
            </a:lvl6pPr>
            <a:lvl7pPr rtl="0" indent="-457200" marL="2286000">
              <a:spcBef>
                <a:spcPts val="0"/>
              </a:spcBef>
              <a:defRPr/>
            </a:lvl7pPr>
            <a:lvl8pPr rtl="0" indent="-457200" marL="2286000">
              <a:spcBef>
                <a:spcPts val="0"/>
              </a:spcBef>
              <a:defRPr/>
            </a:lvl8pPr>
            <a:lvl9pPr rtl="0" indent="-457200" marL="2286000">
              <a:spcBef>
                <a:spcPts val="0"/>
              </a:spcBef>
              <a:defRPr/>
            </a:lvl9pPr>
          </a:lstStyle>
          <a:p/>
        </p:txBody>
      </p:sp>
      <p:sp>
        <p:nvSpPr>
          <p:cNvPr id="143" name="Shape 143"/>
          <p:cNvSpPr txBox="1"/>
          <p:nvPr>
            <p:ph idx="10" type="dt"/>
          </p:nvPr>
        </p:nvSpPr>
        <p:spPr>
          <a:xfrm>
            <a:off y="6158753" x="53721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44" name="Shape 144"/>
          <p:cNvSpPr txBox="1"/>
          <p:nvPr>
            <p:ph idx="11" type="ftr"/>
          </p:nvPr>
        </p:nvSpPr>
        <p:spPr>
          <a:xfrm>
            <a:off y="6158753" x="5715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45" name="Shape 145"/>
          <p:cNvSpPr txBox="1"/>
          <p:nvPr>
            <p:ph idx="12" type="sldNum"/>
          </p:nvPr>
        </p:nvSpPr>
        <p:spPr>
          <a:xfrm>
            <a:off y="6158753" x="4046219"/>
            <a:ext cy="365125" cx="105156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2">
            <a:alphaModFix/>
          </a:blip>
          <a:srcRect t="0" b="0" r="0" l="0"/>
          <a:stretch/>
        </p:blipFill>
        <p:spPr>
          <a:xfrm>
            <a:off y="1524000" x="2705100"/>
            <a:ext cy="152399" cx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147" name="Shape 1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 rot="5400000">
            <a:off y="2367055" x="4907427"/>
            <a:ext cy="1882589" cx="5461001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 rot="5400000">
            <a:off y="423955" x="732117"/>
            <a:ext cy="5768787" cx="5461001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0" name="Shape 150"/>
          <p:cNvSpPr txBox="1"/>
          <p:nvPr>
            <p:ph idx="10" type="dt"/>
          </p:nvPr>
        </p:nvSpPr>
        <p:spPr>
          <a:xfrm>
            <a:off y="6158753" x="53721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51" name="Shape 151"/>
          <p:cNvSpPr txBox="1"/>
          <p:nvPr>
            <p:ph idx="11" type="ftr"/>
          </p:nvPr>
        </p:nvSpPr>
        <p:spPr>
          <a:xfrm>
            <a:off y="6158753" x="5715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52" name="Shape 152"/>
          <p:cNvSpPr txBox="1"/>
          <p:nvPr>
            <p:ph idx="12" type="sldNum"/>
          </p:nvPr>
        </p:nvSpPr>
        <p:spPr>
          <a:xfrm>
            <a:off y="6158753" x="4046219"/>
            <a:ext cy="365125" cx="105156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  <p:pic>
        <p:nvPicPr>
          <p:cNvPr id="153" name="Shape 153"/>
          <p:cNvPicPr preferRelativeResize="0"/>
          <p:nvPr/>
        </p:nvPicPr>
        <p:blipFill rotWithShape="1">
          <a:blip r:embed="rId2">
            <a:alphaModFix/>
          </a:blip>
          <a:srcRect t="0" b="0" r="0" l="0"/>
          <a:stretch/>
        </p:blipFill>
        <p:spPr>
          <a:xfrm>
            <a:off y="1562100" x="6512858"/>
            <a:ext cy="3733800" cx="15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23" name="Shape 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Lustri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y="1905000" x="571500"/>
            <a:ext cy="4114800" cx="8001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0" type="dt"/>
          </p:nvPr>
        </p:nvSpPr>
        <p:spPr>
          <a:xfrm>
            <a:off y="6158753" x="53721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1" type="ftr"/>
          </p:nvPr>
        </p:nvSpPr>
        <p:spPr>
          <a:xfrm>
            <a:off y="6158753" x="5715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2" type="sldNum"/>
          </p:nvPr>
        </p:nvSpPr>
        <p:spPr>
          <a:xfrm>
            <a:off y="6158753" x="4046219"/>
            <a:ext cy="365125" cx="105156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  <p:pic>
        <p:nvPicPr>
          <p:cNvPr id="29" name="Shape 29"/>
          <p:cNvPicPr preferRelativeResize="0"/>
          <p:nvPr/>
        </p:nvPicPr>
        <p:blipFill rotWithShape="1">
          <a:blip r:embed="rId2">
            <a:alphaModFix/>
          </a:blip>
          <a:srcRect t="0" b="0" r="0" l="0"/>
          <a:stretch/>
        </p:blipFill>
        <p:spPr>
          <a:xfrm>
            <a:off y="1524000" x="2705100"/>
            <a:ext cy="152399" cx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 with 3 Pictures">
    <p:spTree>
      <p:nvGrpSpPr>
        <p:cNvPr id="30" name="Shape 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1" name="Shape 31"/>
          <p:cNvPicPr preferRelativeResize="0"/>
          <p:nvPr/>
        </p:nvPicPr>
        <p:blipFill rotWithShape="1">
          <a:blip r:embed="rId2">
            <a:alphaModFix/>
          </a:blip>
          <a:srcRect t="0" b="0" r="0" l="0"/>
          <a:stretch/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2"/>
          <p:cNvSpPr txBox="1"/>
          <p:nvPr>
            <p:ph type="ctrTitle"/>
          </p:nvPr>
        </p:nvSpPr>
        <p:spPr>
          <a:xfrm>
            <a:off y="2057400" x="571500"/>
            <a:ext cy="2424765" cx="8001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 marR="0" indent="0" marL="0">
              <a:spcBef>
                <a:spcPts val="0"/>
              </a:spcBef>
              <a:buClr>
                <a:schemeClr val="dk1"/>
              </a:buClr>
              <a:buFont typeface="Lustria"/>
              <a:buNone/>
              <a:defRPr/>
            </a:lvl1pPr>
            <a:lvl2pPr algn="l" rtl="0" marR="0" indent="0" marL="0">
              <a:spcBef>
                <a:spcPts val="0"/>
              </a:spcBef>
              <a:defRPr/>
            </a:lvl2pPr>
            <a:lvl3pPr algn="l" rtl="0" marR="0" indent="0" marL="0">
              <a:spcBef>
                <a:spcPts val="0"/>
              </a:spcBef>
              <a:defRPr/>
            </a:lvl3pPr>
            <a:lvl4pPr algn="l" rtl="0" marR="0" indent="0" marL="0">
              <a:spcBef>
                <a:spcPts val="0"/>
              </a:spcBef>
              <a:defRPr/>
            </a:lvl4pPr>
            <a:lvl5pPr algn="l" rtl="0" marR="0" indent="0" marL="0">
              <a:spcBef>
                <a:spcPts val="0"/>
              </a:spcBef>
              <a:defRPr/>
            </a:lvl5pPr>
            <a:lvl6pPr algn="l" rtl="0" marR="0" indent="0" marL="0">
              <a:spcBef>
                <a:spcPts val="0"/>
              </a:spcBef>
              <a:defRPr/>
            </a:lvl6pPr>
            <a:lvl7pPr algn="l" rtl="0" marR="0" indent="0" marL="0">
              <a:spcBef>
                <a:spcPts val="0"/>
              </a:spcBef>
              <a:defRPr/>
            </a:lvl7pPr>
            <a:lvl8pPr algn="l" rtl="0" marR="0" indent="0" marL="0">
              <a:spcBef>
                <a:spcPts val="0"/>
              </a:spcBef>
              <a:defRPr/>
            </a:lvl8pPr>
            <a:lvl9pPr algn="l" rtl="0" marR="0" indent="0" marL="0">
              <a:spcBef>
                <a:spcPts val="0"/>
              </a:spcBef>
              <a:defRPr/>
            </a:lvl9pPr>
          </a:lstStyle>
          <a:p/>
        </p:txBody>
      </p:sp>
      <p:sp>
        <p:nvSpPr>
          <p:cNvPr id="33" name="Shape 33"/>
          <p:cNvSpPr txBox="1"/>
          <p:nvPr>
            <p:ph idx="1" type="subTitle"/>
          </p:nvPr>
        </p:nvSpPr>
        <p:spPr>
          <a:xfrm>
            <a:off y="4800600" x="571500"/>
            <a:ext cy="1219199" cx="8001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 marR="0" indent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Noto Symbol"/>
              <a:buNone/>
              <a:defRPr/>
            </a:lvl1pPr>
            <a:lvl2pPr algn="ctr" rtl="0" marR="0" indent="0" marL="457200">
              <a:spcBef>
                <a:spcPts val="0"/>
              </a:spcBef>
              <a:spcAft>
                <a:spcPts val="1000"/>
              </a:spcAft>
              <a:buClr>
                <a:schemeClr val="lt2"/>
              </a:buClr>
              <a:buFont typeface="Noto Symbol"/>
              <a:buNone/>
              <a:defRPr/>
            </a:lvl2pPr>
            <a:lvl3pPr algn="ctr" rtl="0" marR="0" indent="0" marL="914400">
              <a:spcBef>
                <a:spcPts val="0"/>
              </a:spcBef>
              <a:spcAft>
                <a:spcPts val="1000"/>
              </a:spcAft>
              <a:buClr>
                <a:srgbClr val="888888"/>
              </a:buClr>
              <a:buFont typeface="Noto Symbol"/>
              <a:buNone/>
              <a:defRPr/>
            </a:lvl3pPr>
            <a:lvl4pPr algn="ctr" rtl="0" marR="0" indent="0" marL="1371600">
              <a:spcBef>
                <a:spcPts val="0"/>
              </a:spcBef>
              <a:spcAft>
                <a:spcPts val="1000"/>
              </a:spcAft>
              <a:buClr>
                <a:schemeClr val="lt2"/>
              </a:buClr>
              <a:buFont typeface="Noto Symbol"/>
              <a:buNone/>
              <a:defRPr/>
            </a:lvl4pPr>
            <a:lvl5pPr algn="ctr" rtl="0" marR="0" indent="0" marL="1828800">
              <a:spcBef>
                <a:spcPts val="0"/>
              </a:spcBef>
              <a:spcAft>
                <a:spcPts val="1000"/>
              </a:spcAft>
              <a:buClr>
                <a:srgbClr val="888888"/>
              </a:buClr>
              <a:buFont typeface="Noto Symbol"/>
              <a:buNone/>
              <a:defRPr/>
            </a:lvl5pPr>
            <a:lvl6pPr algn="ctr" rtl="0" marR="0" indent="0" marL="2286000">
              <a:spcBef>
                <a:spcPts val="0"/>
              </a:spcBef>
              <a:spcAft>
                <a:spcPts val="600"/>
              </a:spcAft>
              <a:buClr>
                <a:schemeClr val="lt2"/>
              </a:buClr>
              <a:buFont typeface="Noto Symbol"/>
              <a:buNone/>
              <a:defRPr/>
            </a:lvl6pPr>
            <a:lvl7pPr algn="ctr" rtl="0" marR="0" indent="0" marL="2743200">
              <a:spcBef>
                <a:spcPts val="0"/>
              </a:spcBef>
              <a:spcAft>
                <a:spcPts val="600"/>
              </a:spcAft>
              <a:buClr>
                <a:srgbClr val="888888"/>
              </a:buClr>
              <a:buFont typeface="Noto Symbol"/>
              <a:buNone/>
              <a:defRPr/>
            </a:lvl7pPr>
            <a:lvl8pPr algn="ctr" rtl="0" marR="0" indent="0" marL="3200400">
              <a:spcBef>
                <a:spcPts val="0"/>
              </a:spcBef>
              <a:spcAft>
                <a:spcPts val="600"/>
              </a:spcAft>
              <a:buClr>
                <a:schemeClr val="lt2"/>
              </a:buClr>
              <a:buFont typeface="Noto Symbol"/>
              <a:buNone/>
              <a:defRPr/>
            </a:lvl8pPr>
            <a:lvl9pPr algn="ctr" rtl="0" marR="0" indent="0" marL="3657600">
              <a:spcBef>
                <a:spcPts val="0"/>
              </a:spcBef>
              <a:spcAft>
                <a:spcPts val="600"/>
              </a:spcAft>
              <a:buClr>
                <a:srgbClr val="888888"/>
              </a:buClr>
              <a:buFont typeface="Noto Symbol"/>
              <a:buNone/>
              <a:defRPr/>
            </a:lvl9pPr>
          </a:lstStyle>
          <a:p/>
        </p:txBody>
      </p:sp>
      <p:sp>
        <p:nvSpPr>
          <p:cNvPr id="34" name="Shape 34"/>
          <p:cNvSpPr txBox="1"/>
          <p:nvPr>
            <p:ph idx="10" type="dt"/>
          </p:nvPr>
        </p:nvSpPr>
        <p:spPr>
          <a:xfrm>
            <a:off y="6158753" x="53721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35" name="Shape 35"/>
          <p:cNvSpPr txBox="1"/>
          <p:nvPr>
            <p:ph idx="11" type="ftr"/>
          </p:nvPr>
        </p:nvSpPr>
        <p:spPr>
          <a:xfrm>
            <a:off y="6158753" x="5715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y="6158753" x="4046219"/>
            <a:ext cy="365125" cx="105156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  <p:pic>
        <p:nvPicPr>
          <p:cNvPr id="37" name="Shape 37"/>
          <p:cNvPicPr preferRelativeResize="0"/>
          <p:nvPr/>
        </p:nvPicPr>
        <p:blipFill rotWithShape="1">
          <a:blip r:embed="rId3">
            <a:alphaModFix/>
          </a:blip>
          <a:srcRect t="0" b="0" r="0" l="0"/>
          <a:stretch/>
        </p:blipFill>
        <p:spPr>
          <a:xfrm>
            <a:off y="4572000" x="2705100"/>
            <a:ext cy="152399" cx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38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 rot="-233339">
            <a:off y="599839" x="5138374"/>
            <a:ext cy="2025114" cx="1610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 rot="-270223">
            <a:off y="555385" x="2072771"/>
            <a:ext cy="2025115" cx="1610332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0"/>
          <p:cNvSpPr/>
          <p:nvPr>
            <p:ph idx="2" type="pic"/>
          </p:nvPr>
        </p:nvSpPr>
        <p:spPr>
          <a:xfrm rot="-345366">
            <a:off y="735838" x="2256146"/>
            <a:ext cy="1664208" cx="1243584"/>
          </a:xfrm>
          <a:prstGeom prst="rect">
            <a:avLst/>
          </a:prstGeom>
          <a:solidFill>
            <a:srgbClr val="EEEEEE"/>
          </a:solidFill>
          <a:ln>
            <a:noFill/>
          </a:ln>
        </p:spPr>
      </p:sp>
      <p:sp>
        <p:nvSpPr>
          <p:cNvPr id="41" name="Shape 41"/>
          <p:cNvSpPr/>
          <p:nvPr>
            <p:ph idx="3" type="pic"/>
          </p:nvPr>
        </p:nvSpPr>
        <p:spPr>
          <a:xfrm rot="-284352">
            <a:off y="780292" x="5321747"/>
            <a:ext cy="1664207" cx="1243583"/>
          </a:xfrm>
          <a:prstGeom prst="rect">
            <a:avLst/>
          </a:prstGeom>
          <a:solidFill>
            <a:srgbClr val="EEEEEE"/>
          </a:solidFill>
          <a:ln>
            <a:noFill/>
          </a:ln>
        </p:spPr>
      </p:sp>
      <p:pic>
        <p:nvPicPr>
          <p:cNvPr id="42" name="Shape 42"/>
          <p:cNvPicPr preferRelativeResize="0"/>
          <p:nvPr/>
        </p:nvPicPr>
        <p:blipFill rotWithShape="1">
          <a:blip r:embed="rId4">
            <a:alphaModFix/>
          </a:blip>
          <a:srcRect t="0" b="0" r="0" l="0"/>
          <a:stretch/>
        </p:blipFill>
        <p:spPr>
          <a:xfrm rot="151790">
            <a:off y="936015" x="3591962"/>
            <a:ext cy="2025114" cx="161033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43"/>
          <p:cNvSpPr/>
          <p:nvPr>
            <p:ph idx="4" type="pic"/>
          </p:nvPr>
        </p:nvSpPr>
        <p:spPr>
          <a:xfrm rot="100778">
            <a:off y="1116467" x="3775336"/>
            <a:ext cy="1664208" cx="1243583"/>
          </a:xfrm>
          <a:prstGeom prst="rect">
            <a:avLst/>
          </a:prstGeom>
          <a:solidFill>
            <a:srgbClr val="EEEEEE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44" name="Shape 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y="1282700" x="571500"/>
            <a:ext cy="1917700" cx="8001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y="3644153" x="571500"/>
            <a:ext cy="833718" cx="8001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 indent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ustria"/>
              <a:buNone/>
              <a:defRPr/>
            </a:lvl1pPr>
            <a:lvl2pPr rtl="0" indent="0" marL="457200">
              <a:spcBef>
                <a:spcPts val="0"/>
              </a:spcBef>
              <a:buClr>
                <a:srgbClr val="888888"/>
              </a:buClr>
              <a:buFont typeface="Lustria"/>
              <a:buNone/>
              <a:defRPr/>
            </a:lvl2pPr>
            <a:lvl3pPr rtl="0" indent="0" marL="914400">
              <a:spcBef>
                <a:spcPts val="0"/>
              </a:spcBef>
              <a:buClr>
                <a:srgbClr val="888888"/>
              </a:buClr>
              <a:buFont typeface="Lustria"/>
              <a:buNone/>
              <a:defRPr/>
            </a:lvl3pPr>
            <a:lvl4pPr rtl="0" indent="0" marL="1371600">
              <a:spcBef>
                <a:spcPts val="0"/>
              </a:spcBef>
              <a:buClr>
                <a:srgbClr val="888888"/>
              </a:buClr>
              <a:buFont typeface="Lustria"/>
              <a:buNone/>
              <a:defRPr/>
            </a:lvl4pPr>
            <a:lvl5pPr rtl="0" indent="0" marL="1828800">
              <a:spcBef>
                <a:spcPts val="0"/>
              </a:spcBef>
              <a:buClr>
                <a:srgbClr val="888888"/>
              </a:buClr>
              <a:buFont typeface="Lustria"/>
              <a:buNone/>
              <a:defRPr/>
            </a:lvl5pPr>
            <a:lvl6pPr rtl="0" indent="0" marL="2286000">
              <a:spcBef>
                <a:spcPts val="0"/>
              </a:spcBef>
              <a:buClr>
                <a:srgbClr val="888888"/>
              </a:buClr>
              <a:buFont typeface="Lustria"/>
              <a:buNone/>
              <a:defRPr/>
            </a:lvl6pPr>
            <a:lvl7pPr rtl="0" indent="0" marL="2743200">
              <a:spcBef>
                <a:spcPts val="0"/>
              </a:spcBef>
              <a:buClr>
                <a:srgbClr val="888888"/>
              </a:buClr>
              <a:buFont typeface="Lustria"/>
              <a:buNone/>
              <a:defRPr/>
            </a:lvl7pPr>
            <a:lvl8pPr rtl="0" indent="0" marL="3200400">
              <a:spcBef>
                <a:spcPts val="0"/>
              </a:spcBef>
              <a:buClr>
                <a:srgbClr val="888888"/>
              </a:buClr>
              <a:buFont typeface="Lustria"/>
              <a:buNone/>
              <a:defRPr/>
            </a:lvl8pPr>
            <a:lvl9pPr rtl="0" indent="0" marL="3657600">
              <a:spcBef>
                <a:spcPts val="0"/>
              </a:spcBef>
              <a:buClr>
                <a:srgbClr val="888888"/>
              </a:buClr>
              <a:buFont typeface="Lustria"/>
              <a:buNone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0" type="dt"/>
          </p:nvPr>
        </p:nvSpPr>
        <p:spPr>
          <a:xfrm>
            <a:off y="6158753" x="53721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48" name="Shape 48"/>
          <p:cNvSpPr txBox="1"/>
          <p:nvPr>
            <p:ph idx="11" type="ftr"/>
          </p:nvPr>
        </p:nvSpPr>
        <p:spPr>
          <a:xfrm>
            <a:off y="6158753" x="5715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49" name="Shape 49"/>
          <p:cNvSpPr txBox="1"/>
          <p:nvPr>
            <p:ph idx="12" type="sldNum"/>
          </p:nvPr>
        </p:nvSpPr>
        <p:spPr>
          <a:xfrm>
            <a:off y="6158753" x="4046219"/>
            <a:ext cy="365125" cx="105156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t="0" b="0" r="0" l="0"/>
          <a:stretch/>
        </p:blipFill>
        <p:spPr>
          <a:xfrm>
            <a:off y="3352800" x="2705100"/>
            <a:ext cy="152399" cx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51" name="Shape 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2" name="Shape 52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Lustri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y="1936750" x="571500"/>
            <a:ext cy="4102100" cx="374904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spcAft>
                <a:spcPts val="1600"/>
              </a:spcAft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 indent="-461963" marL="2290763">
              <a:spcBef>
                <a:spcPts val="0"/>
              </a:spcBef>
              <a:defRPr/>
            </a:lvl6pPr>
            <a:lvl7pPr rtl="0" indent="-461963" marL="2290763">
              <a:spcBef>
                <a:spcPts val="0"/>
              </a:spcBef>
              <a:defRPr/>
            </a:lvl7pPr>
            <a:lvl8pPr rtl="0" indent="-461963" marL="2290763">
              <a:spcBef>
                <a:spcPts val="0"/>
              </a:spcBef>
              <a:defRPr/>
            </a:lvl8pPr>
            <a:lvl9pPr rtl="0" indent="-461963" marL="2290763">
              <a:spcBef>
                <a:spcPts val="0"/>
              </a:spcBef>
              <a:defRPr/>
            </a:lvl9pPr>
          </a:lstStyle>
          <a:p/>
        </p:txBody>
      </p:sp>
      <p:sp>
        <p:nvSpPr>
          <p:cNvPr id="54" name="Shape 54"/>
          <p:cNvSpPr txBox="1"/>
          <p:nvPr>
            <p:ph idx="2" type="body"/>
          </p:nvPr>
        </p:nvSpPr>
        <p:spPr>
          <a:xfrm>
            <a:off y="1936750" x="4823460"/>
            <a:ext cy="4102100" cx="374904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spcAft>
                <a:spcPts val="1600"/>
              </a:spcAft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 indent="-461963" marL="2290763">
              <a:spcBef>
                <a:spcPts val="0"/>
              </a:spcBef>
              <a:defRPr/>
            </a:lvl6pPr>
            <a:lvl7pPr rtl="0" indent="-461963" marL="2290763">
              <a:spcBef>
                <a:spcPts val="0"/>
              </a:spcBef>
              <a:defRPr/>
            </a:lvl7pPr>
            <a:lvl8pPr rtl="0" indent="-461963" marL="2290763">
              <a:spcBef>
                <a:spcPts val="0"/>
              </a:spcBef>
              <a:defRPr/>
            </a:lvl8pPr>
            <a:lvl9pPr rtl="0" indent="-461963" marL="2290763">
              <a:spcBef>
                <a:spcPts val="0"/>
              </a:spcBef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0" type="dt"/>
          </p:nvPr>
        </p:nvSpPr>
        <p:spPr>
          <a:xfrm>
            <a:off y="6158753" x="53721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56" name="Shape 56"/>
          <p:cNvSpPr txBox="1"/>
          <p:nvPr>
            <p:ph idx="11" type="ftr"/>
          </p:nvPr>
        </p:nvSpPr>
        <p:spPr>
          <a:xfrm>
            <a:off y="6158753" x="5715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>
            <a:off y="6158753" x="4046219"/>
            <a:ext cy="365125" cx="105156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  <p:pic>
        <p:nvPicPr>
          <p:cNvPr id="58" name="Shape 58"/>
          <p:cNvPicPr preferRelativeResize="0"/>
          <p:nvPr/>
        </p:nvPicPr>
        <p:blipFill rotWithShape="1">
          <a:blip r:embed="rId2">
            <a:alphaModFix/>
          </a:blip>
          <a:srcRect t="0" b="0" r="0" l="0"/>
          <a:stretch/>
        </p:blipFill>
        <p:spPr>
          <a:xfrm>
            <a:off y="1524000" x="2705100"/>
            <a:ext cy="152399" cx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59" name="Shape 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y="1874838" x="571500"/>
            <a:ext cy="639762" cx="374904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indent="0" marL="0">
              <a:spcBef>
                <a:spcPts val="0"/>
              </a:spcBef>
              <a:spcAft>
                <a:spcPts val="0"/>
              </a:spcAft>
              <a:buFont typeface="Lustria"/>
              <a:buNone/>
              <a:defRPr/>
            </a:lvl1pPr>
            <a:lvl2pPr rtl="0" indent="0" marL="457200">
              <a:spcBef>
                <a:spcPts val="0"/>
              </a:spcBef>
              <a:buFont typeface="Lustria"/>
              <a:buNone/>
              <a:defRPr/>
            </a:lvl2pPr>
            <a:lvl3pPr rtl="0" indent="0" marL="914400">
              <a:spcBef>
                <a:spcPts val="0"/>
              </a:spcBef>
              <a:buFont typeface="Lustria"/>
              <a:buNone/>
              <a:defRPr/>
            </a:lvl3pPr>
            <a:lvl4pPr rtl="0" indent="0" marL="1371600">
              <a:spcBef>
                <a:spcPts val="0"/>
              </a:spcBef>
              <a:buFont typeface="Lustria"/>
              <a:buNone/>
              <a:defRPr/>
            </a:lvl4pPr>
            <a:lvl5pPr rtl="0" indent="0" marL="1828800">
              <a:spcBef>
                <a:spcPts val="0"/>
              </a:spcBef>
              <a:buFont typeface="Lustria"/>
              <a:buNone/>
              <a:defRPr/>
            </a:lvl5pPr>
            <a:lvl6pPr rtl="0" indent="0" marL="2286000">
              <a:spcBef>
                <a:spcPts val="0"/>
              </a:spcBef>
              <a:buFont typeface="Lustria"/>
              <a:buNone/>
              <a:defRPr/>
            </a:lvl6pPr>
            <a:lvl7pPr rtl="0" indent="0" marL="2743200">
              <a:spcBef>
                <a:spcPts val="0"/>
              </a:spcBef>
              <a:buFont typeface="Lustria"/>
              <a:buNone/>
              <a:defRPr/>
            </a:lvl7pPr>
            <a:lvl8pPr rtl="0" indent="0" marL="3200400">
              <a:spcBef>
                <a:spcPts val="0"/>
              </a:spcBef>
              <a:buFont typeface="Lustria"/>
              <a:buNone/>
              <a:defRPr/>
            </a:lvl8pPr>
            <a:lvl9pPr rtl="0" indent="0" marL="3657600">
              <a:spcBef>
                <a:spcPts val="0"/>
              </a:spcBef>
              <a:buFont typeface="Lustria"/>
              <a:buNone/>
              <a:defRPr/>
            </a:lvl9pPr>
          </a:lstStyle>
          <a:p/>
        </p:txBody>
      </p:sp>
      <p:sp>
        <p:nvSpPr>
          <p:cNvPr id="62" name="Shape 62"/>
          <p:cNvSpPr txBox="1"/>
          <p:nvPr>
            <p:ph idx="2" type="body"/>
          </p:nvPr>
        </p:nvSpPr>
        <p:spPr>
          <a:xfrm>
            <a:off y="2590800" x="571500"/>
            <a:ext cy="3448050" cx="374904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spcAft>
                <a:spcPts val="1400"/>
              </a:spcAft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 indent="-461963" marL="2290763">
              <a:spcBef>
                <a:spcPts val="0"/>
              </a:spcBef>
              <a:defRPr/>
            </a:lvl6pPr>
            <a:lvl7pPr rtl="0" indent="-461963" marL="2290763">
              <a:spcBef>
                <a:spcPts val="0"/>
              </a:spcBef>
              <a:defRPr/>
            </a:lvl7pPr>
            <a:lvl8pPr rtl="0" indent="-461963" marL="2290763">
              <a:spcBef>
                <a:spcPts val="0"/>
              </a:spcBef>
              <a:defRPr/>
            </a:lvl8pPr>
            <a:lvl9pPr rtl="0" indent="-461963" marL="2290763">
              <a:spcBef>
                <a:spcPts val="0"/>
              </a:spcBef>
              <a:defRPr/>
            </a:lvl9pPr>
          </a:lstStyle>
          <a:p/>
        </p:txBody>
      </p:sp>
      <p:sp>
        <p:nvSpPr>
          <p:cNvPr id="63" name="Shape 63"/>
          <p:cNvSpPr txBox="1"/>
          <p:nvPr>
            <p:ph idx="3" type="body"/>
          </p:nvPr>
        </p:nvSpPr>
        <p:spPr>
          <a:xfrm>
            <a:off y="1874838" x="4823460"/>
            <a:ext cy="639762" cx="374904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indent="0" marL="0">
              <a:spcBef>
                <a:spcPts val="0"/>
              </a:spcBef>
              <a:spcAft>
                <a:spcPts val="0"/>
              </a:spcAft>
              <a:buFont typeface="Lustria"/>
              <a:buNone/>
              <a:defRPr/>
            </a:lvl1pPr>
            <a:lvl2pPr rtl="0" indent="0" marL="457200">
              <a:spcBef>
                <a:spcPts val="0"/>
              </a:spcBef>
              <a:buFont typeface="Lustria"/>
              <a:buNone/>
              <a:defRPr/>
            </a:lvl2pPr>
            <a:lvl3pPr rtl="0" indent="0" marL="914400">
              <a:spcBef>
                <a:spcPts val="0"/>
              </a:spcBef>
              <a:buFont typeface="Lustria"/>
              <a:buNone/>
              <a:defRPr/>
            </a:lvl3pPr>
            <a:lvl4pPr rtl="0" indent="0" marL="1371600">
              <a:spcBef>
                <a:spcPts val="0"/>
              </a:spcBef>
              <a:buFont typeface="Lustria"/>
              <a:buNone/>
              <a:defRPr/>
            </a:lvl4pPr>
            <a:lvl5pPr rtl="0" indent="0" marL="1828800">
              <a:spcBef>
                <a:spcPts val="0"/>
              </a:spcBef>
              <a:buFont typeface="Lustria"/>
              <a:buNone/>
              <a:defRPr/>
            </a:lvl5pPr>
            <a:lvl6pPr rtl="0" indent="0" marL="2286000">
              <a:spcBef>
                <a:spcPts val="0"/>
              </a:spcBef>
              <a:buFont typeface="Lustria"/>
              <a:buNone/>
              <a:defRPr/>
            </a:lvl6pPr>
            <a:lvl7pPr rtl="0" indent="0" marL="2743200">
              <a:spcBef>
                <a:spcPts val="0"/>
              </a:spcBef>
              <a:buFont typeface="Lustria"/>
              <a:buNone/>
              <a:defRPr/>
            </a:lvl7pPr>
            <a:lvl8pPr rtl="0" indent="0" marL="3200400">
              <a:spcBef>
                <a:spcPts val="0"/>
              </a:spcBef>
              <a:buFont typeface="Lustria"/>
              <a:buNone/>
              <a:defRPr/>
            </a:lvl8pPr>
            <a:lvl9pPr rtl="0" indent="0" marL="3657600">
              <a:spcBef>
                <a:spcPts val="0"/>
              </a:spcBef>
              <a:buFont typeface="Lustria"/>
              <a:buNone/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4" type="body"/>
          </p:nvPr>
        </p:nvSpPr>
        <p:spPr>
          <a:xfrm>
            <a:off y="2590800" x="4823460"/>
            <a:ext cy="3448050" cx="374904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spcAft>
                <a:spcPts val="1400"/>
              </a:spcAft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 indent="-461963" marL="2290763">
              <a:spcBef>
                <a:spcPts val="0"/>
              </a:spcBef>
              <a:defRPr/>
            </a:lvl6pPr>
            <a:lvl7pPr rtl="0" indent="-461963" marL="2290763">
              <a:spcBef>
                <a:spcPts val="0"/>
              </a:spcBef>
              <a:defRPr/>
            </a:lvl7pPr>
            <a:lvl8pPr rtl="0" indent="-461963" marL="2290763">
              <a:spcBef>
                <a:spcPts val="0"/>
              </a:spcBef>
              <a:defRPr/>
            </a:lvl8pPr>
            <a:lvl9pPr rtl="0" indent="-461963" marL="2290763">
              <a:spcBef>
                <a:spcPts val="0"/>
              </a:spcBef>
              <a:defRPr/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y="6158753" x="53721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y="6158753" x="5715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y="6158753" x="4046219"/>
            <a:ext cy="365125" cx="105156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  <p:pic>
        <p:nvPicPr>
          <p:cNvPr id="68" name="Shape 68"/>
          <p:cNvPicPr preferRelativeResize="0"/>
          <p:nvPr/>
        </p:nvPicPr>
        <p:blipFill rotWithShape="1">
          <a:blip r:embed="rId2">
            <a:alphaModFix/>
          </a:blip>
          <a:srcRect t="0" b="0" r="0" l="0"/>
          <a:stretch/>
        </p:blipFill>
        <p:spPr>
          <a:xfrm>
            <a:off y="1524000" x="2705100"/>
            <a:ext cy="152399" cx="373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69" name="Shape 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Lustri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y="6158753" x="53721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y="6158753" x="5715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y="6158753" x="4046219"/>
            <a:ext cy="365125" cx="105156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74" name="Shape 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5" name="Shape 75"/>
          <p:cNvSpPr txBox="1"/>
          <p:nvPr>
            <p:ph idx="10" type="dt"/>
          </p:nvPr>
        </p:nvSpPr>
        <p:spPr>
          <a:xfrm>
            <a:off y="6158753" x="53721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1" type="ftr"/>
          </p:nvPr>
        </p:nvSpPr>
        <p:spPr>
          <a:xfrm>
            <a:off y="6158753" x="5715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y="6158753" x="4046219"/>
            <a:ext cy="365125" cx="105156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78" name="Shape 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y="443752" x="596152"/>
            <a:ext cy="1707776" cx="374904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ct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y="430306" x="4827494"/>
            <a:ext cy="5608544" cx="374904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 indent="-461963" marL="2290763">
              <a:spcBef>
                <a:spcPts val="0"/>
              </a:spcBef>
              <a:defRPr/>
            </a:lvl6pPr>
            <a:lvl7pPr rtl="0" indent="-461963" marL="2290763">
              <a:spcBef>
                <a:spcPts val="0"/>
              </a:spcBef>
              <a:defRPr/>
            </a:lvl7pPr>
            <a:lvl8pPr rtl="0" indent="-461963" marL="2290763">
              <a:spcBef>
                <a:spcPts val="0"/>
              </a:spcBef>
              <a:defRPr/>
            </a:lvl8pPr>
            <a:lvl9pPr rtl="0" indent="-461963" marL="2290763">
              <a:spcBef>
                <a:spcPts val="0"/>
              </a:spcBef>
              <a:defRPr/>
            </a:lvl9pPr>
          </a:lstStyle>
          <a:p/>
        </p:txBody>
      </p:sp>
      <p:sp>
        <p:nvSpPr>
          <p:cNvPr id="81" name="Shape 81"/>
          <p:cNvSpPr txBox="1"/>
          <p:nvPr>
            <p:ph idx="2" type="body"/>
          </p:nvPr>
        </p:nvSpPr>
        <p:spPr>
          <a:xfrm>
            <a:off y="2554940" x="596152"/>
            <a:ext cy="3146613" cx="374904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 indent="0" marL="0">
              <a:spcBef>
                <a:spcPts val="0"/>
              </a:spcBef>
              <a:spcAft>
                <a:spcPts val="1000"/>
              </a:spcAft>
              <a:buFont typeface="Lustria"/>
              <a:buNone/>
              <a:defRPr/>
            </a:lvl1pPr>
            <a:lvl2pPr rtl="0" indent="0" marL="457200">
              <a:spcBef>
                <a:spcPts val="0"/>
              </a:spcBef>
              <a:buFont typeface="Lustria"/>
              <a:buNone/>
              <a:defRPr/>
            </a:lvl2pPr>
            <a:lvl3pPr rtl="0" indent="0" marL="914400">
              <a:spcBef>
                <a:spcPts val="0"/>
              </a:spcBef>
              <a:buFont typeface="Lustria"/>
              <a:buNone/>
              <a:defRPr/>
            </a:lvl3pPr>
            <a:lvl4pPr rtl="0" indent="0" marL="1371600">
              <a:spcBef>
                <a:spcPts val="0"/>
              </a:spcBef>
              <a:buFont typeface="Lustria"/>
              <a:buNone/>
              <a:defRPr/>
            </a:lvl4pPr>
            <a:lvl5pPr rtl="0" indent="0" marL="1828800">
              <a:spcBef>
                <a:spcPts val="0"/>
              </a:spcBef>
              <a:buFont typeface="Lustria"/>
              <a:buNone/>
              <a:defRPr/>
            </a:lvl5pPr>
            <a:lvl6pPr rtl="0" indent="0" marL="2286000">
              <a:spcBef>
                <a:spcPts val="0"/>
              </a:spcBef>
              <a:buFont typeface="Lustria"/>
              <a:buNone/>
              <a:defRPr/>
            </a:lvl6pPr>
            <a:lvl7pPr rtl="0" indent="0" marL="2743200">
              <a:spcBef>
                <a:spcPts val="0"/>
              </a:spcBef>
              <a:buFont typeface="Lustria"/>
              <a:buNone/>
              <a:defRPr/>
            </a:lvl7pPr>
            <a:lvl8pPr rtl="0" indent="0" marL="3200400">
              <a:spcBef>
                <a:spcPts val="0"/>
              </a:spcBef>
              <a:buFont typeface="Lustria"/>
              <a:buNone/>
              <a:defRPr/>
            </a:lvl8pPr>
            <a:lvl9pPr rtl="0" indent="0" marL="3657600">
              <a:spcBef>
                <a:spcPts val="0"/>
              </a:spcBef>
              <a:buFont typeface="Lustria"/>
              <a:buNone/>
              <a:defRPr/>
            </a:lvl9pPr>
          </a:lstStyle>
          <a:p/>
        </p:txBody>
      </p:sp>
      <p:sp>
        <p:nvSpPr>
          <p:cNvPr id="82" name="Shape 82"/>
          <p:cNvSpPr txBox="1"/>
          <p:nvPr>
            <p:ph idx="10" type="dt"/>
          </p:nvPr>
        </p:nvSpPr>
        <p:spPr>
          <a:xfrm>
            <a:off y="6158753" x="53721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83" name="Shape 83"/>
          <p:cNvSpPr txBox="1"/>
          <p:nvPr>
            <p:ph idx="11" type="ftr"/>
          </p:nvPr>
        </p:nvSpPr>
        <p:spPr>
          <a:xfrm>
            <a:off y="6158753" x="5715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y="6158753" x="4046219"/>
            <a:ext cy="365125" cx="105156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  <p:pic>
        <p:nvPicPr>
          <p:cNvPr id="85" name="Shape 85"/>
          <p:cNvPicPr preferRelativeResize="0"/>
          <p:nvPr/>
        </p:nvPicPr>
        <p:blipFill rotWithShape="1">
          <a:blip r:embed="rId2">
            <a:alphaModFix/>
          </a:blip>
          <a:srcRect t="0" b="0" r="0" l="0"/>
          <a:stretch/>
        </p:blipFill>
        <p:spPr>
          <a:xfrm>
            <a:off y="2305608" x="1222898"/>
            <a:ext cy="95250" cx="249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theme/theme1.xml" Type="http://schemas.openxmlformats.org/officeDocument/2006/relationships/theme" Id="rId18"/><Relationship Target="../slideLayouts/slideLayout16.xml" Type="http://schemas.openxmlformats.org/officeDocument/2006/relationships/slideLayout" Id="rId17"/><Relationship Target="../slideLayouts/slideLayout15.xml" Type="http://schemas.openxmlformats.org/officeDocument/2006/relationships/slideLayout" Id="rId16"/><Relationship Target="../slideLayouts/slideLayout14.xml" Type="http://schemas.openxmlformats.org/officeDocument/2006/relationships/slideLayout" Id="rId15"/><Relationship Target="../slideLayouts/slideLayout13.xml" Type="http://schemas.openxmlformats.org/officeDocument/2006/relationships/slideLayout" Id="rId14"/><Relationship Target="../slideLayouts/slideLayout1.xml" Type="http://schemas.openxmlformats.org/officeDocument/2006/relationships/slideLayout" Id="rId2"/><Relationship Target="../slideLayouts/slideLayout11.xml" Type="http://schemas.openxmlformats.org/officeDocument/2006/relationships/slideLayout" Id="rId12"/><Relationship Target="../slideLayouts/slideLayout12.xml" Type="http://schemas.openxmlformats.org/officeDocument/2006/relationships/slideLayout" Id="rId13"/><Relationship Target="../media/image05.png" Type="http://schemas.openxmlformats.org/officeDocument/2006/relationships/image" Id="rId1"/><Relationship Target="../slideLayouts/slideLayout3.xml" Type="http://schemas.openxmlformats.org/officeDocument/2006/relationships/slideLayout" Id="rId4"/><Relationship Target="../slideLayouts/slideLayout9.xml" Type="http://schemas.openxmlformats.org/officeDocument/2006/relationships/slideLayout" Id="rId10"/><Relationship Target="../slideLayouts/slideLayout2.xml" Type="http://schemas.openxmlformats.org/officeDocument/2006/relationships/slideLayout" Id="rId3"/><Relationship Target="../slideLayouts/slideLayout10.xml" Type="http://schemas.openxmlformats.org/officeDocument/2006/relationships/slideLayout" Id="rId11"/><Relationship Target="../slideLayouts/slideLayout8.xml" Type="http://schemas.openxmlformats.org/officeDocument/2006/relationships/slideLayout" Id="rId9"/><Relationship Target="../slideLayouts/slideLayout5.xml" Type="http://schemas.openxmlformats.org/officeDocument/2006/relationships/slideLayout" Id="rId6"/><Relationship Target="../slideLayouts/slideLayout4.xml" Type="http://schemas.openxmlformats.org/officeDocument/2006/relationships/slideLayout" Id="rId5"/><Relationship Target="../slideLayouts/slideLayout7.xml" Type="http://schemas.openxmlformats.org/officeDocument/2006/relationships/slideLayout" Id="rId8"/><Relationship Target="../slideLayouts/slideLayout6.xml" Type="http://schemas.openxmlformats.org/officeDocument/2006/relationships/slideLayout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gradFill>
          <a:gsLst>
            <a:gs pos="0">
              <a:srgbClr val="FFE7BB"/>
            </a:gs>
            <a:gs pos="40000">
              <a:srgbClr val="FFF1D6"/>
            </a:gs>
            <a:gs pos="100000">
              <a:srgbClr val="A07200"/>
            </a:gs>
          </a:gsLst>
          <a:path path="circle">
            <a:fillToRect t="50%" b="50%" r="50%" l="50%"/>
          </a:path>
          <a:tileRect/>
        </a:gradFill>
      </p:bgPr>
    </p:bg>
    <p:spTree>
      <p:nvGrpSpPr>
        <p:cNvPr id="8" name="Shape 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9" name="Shape 9"/>
          <p:cNvPicPr preferRelativeResize="0"/>
          <p:nvPr/>
        </p:nvPicPr>
        <p:blipFill rotWithShape="1">
          <a:blip r:embed="rId1">
            <a:alphaModFix/>
          </a:blip>
          <a:srcRect t="0" b="0" r="0" l="0"/>
          <a:stretch/>
        </p:blipFill>
        <p:spPr>
          <a:xfrm>
            <a:off y="0" x="0"/>
            <a:ext cy="6858000" cx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 txBox="1"/>
          <p:nvPr>
            <p:ph idx="11" type="ftr"/>
          </p:nvPr>
        </p:nvSpPr>
        <p:spPr>
          <a:xfrm>
            <a:off y="6158753" x="5715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l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1" name="Shape 11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buClr>
                <a:schemeClr val="dk1"/>
              </a:buClr>
              <a:buFont typeface="Lustria"/>
              <a:buNone/>
              <a:defRPr/>
            </a:lvl1pPr>
            <a:lvl2pPr algn="l" rtl="0" marR="0" indent="0" marL="0">
              <a:spcBef>
                <a:spcPts val="0"/>
              </a:spcBef>
              <a:defRPr/>
            </a:lvl2pPr>
            <a:lvl3pPr algn="l" rtl="0" marR="0" indent="0" marL="0">
              <a:spcBef>
                <a:spcPts val="0"/>
              </a:spcBef>
              <a:defRPr/>
            </a:lvl3pPr>
            <a:lvl4pPr algn="l" rtl="0" marR="0" indent="0" marL="0">
              <a:spcBef>
                <a:spcPts val="0"/>
              </a:spcBef>
              <a:defRPr/>
            </a:lvl4pPr>
            <a:lvl5pPr algn="l" rtl="0" marR="0" indent="0" marL="0">
              <a:spcBef>
                <a:spcPts val="0"/>
              </a:spcBef>
              <a:defRPr/>
            </a:lvl5pPr>
            <a:lvl6pPr algn="l" rtl="0" marR="0" indent="0" marL="0">
              <a:spcBef>
                <a:spcPts val="0"/>
              </a:spcBef>
              <a:defRPr/>
            </a:lvl6pPr>
            <a:lvl7pPr algn="l" rtl="0" marR="0" indent="0" marL="0">
              <a:spcBef>
                <a:spcPts val="0"/>
              </a:spcBef>
              <a:defRPr/>
            </a:lvl7pPr>
            <a:lvl8pPr algn="l" rtl="0" marR="0" indent="0" marL="0">
              <a:spcBef>
                <a:spcPts val="0"/>
              </a:spcBef>
              <a:defRPr/>
            </a:lvl8pPr>
            <a:lvl9pPr algn="l" rtl="0" marR="0" indent="0" marL="0">
              <a:spcBef>
                <a:spcPts val="0"/>
              </a:spcBef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y="1905000" x="571500"/>
            <a:ext cy="4114800" cx="8001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-304800" marL="457200">
              <a:spcBef>
                <a:spcPts val="0"/>
              </a:spcBef>
              <a:spcAft>
                <a:spcPts val="2000"/>
              </a:spcAft>
              <a:buClr>
                <a:schemeClr val="dk1"/>
              </a:buClr>
              <a:buFont typeface="Noto Symbol"/>
              <a:buChar char="✦"/>
              <a:defRPr/>
            </a:lvl1pPr>
            <a:lvl2pPr algn="l" rtl="0" marR="0" indent="-317500" marL="914400">
              <a:spcBef>
                <a:spcPts val="0"/>
              </a:spcBef>
              <a:spcAft>
                <a:spcPts val="1000"/>
              </a:spcAft>
              <a:buClr>
                <a:schemeClr val="lt2"/>
              </a:buClr>
              <a:buFont typeface="Noto Symbol"/>
              <a:buChar char="✦"/>
              <a:defRPr/>
            </a:lvl2pPr>
            <a:lvl3pPr algn="l" rtl="0" marR="0" indent="-330200" marL="137160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Font typeface="Noto Symbol"/>
              <a:buChar char="✦"/>
              <a:defRPr/>
            </a:lvl3pPr>
            <a:lvl4pPr algn="l" rtl="0" marR="0" indent="-342900" marL="1828800">
              <a:spcBef>
                <a:spcPts val="0"/>
              </a:spcBef>
              <a:spcAft>
                <a:spcPts val="1000"/>
              </a:spcAft>
              <a:buClr>
                <a:schemeClr val="lt2"/>
              </a:buClr>
              <a:buFont typeface="Noto Symbol"/>
              <a:buChar char="✦"/>
              <a:defRPr/>
            </a:lvl4pPr>
            <a:lvl5pPr algn="l" rtl="0" marR="0" indent="-342900" marL="228600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Font typeface="Noto Symbol"/>
              <a:buChar char="✦"/>
              <a:defRPr/>
            </a:lvl5pPr>
            <a:lvl6pPr algn="l" rtl="0" marR="0" indent="-355600" marL="2743200">
              <a:spcBef>
                <a:spcPts val="0"/>
              </a:spcBef>
              <a:spcAft>
                <a:spcPts val="600"/>
              </a:spcAft>
              <a:buClr>
                <a:schemeClr val="lt2"/>
              </a:buClr>
              <a:buFont typeface="Noto Symbol"/>
              <a:buChar char="✦"/>
              <a:defRPr/>
            </a:lvl6pPr>
            <a:lvl7pPr algn="l" rtl="0" marR="0" indent="-347663" marL="3205163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Noto Symbol"/>
              <a:buChar char="✦"/>
              <a:defRPr/>
            </a:lvl7pPr>
            <a:lvl8pPr algn="l" rtl="0" marR="0" indent="-355600" marL="3657600">
              <a:spcBef>
                <a:spcPts val="0"/>
              </a:spcBef>
              <a:spcAft>
                <a:spcPts val="600"/>
              </a:spcAft>
              <a:buClr>
                <a:schemeClr val="lt2"/>
              </a:buClr>
              <a:buFont typeface="Noto Symbol"/>
              <a:buChar char="✦"/>
              <a:defRPr/>
            </a:lvl8pPr>
            <a:lvl9pPr algn="l" rtl="0" marR="0" indent="-347662" marL="4119563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Font typeface="Noto Symbol"/>
              <a:buChar char="✦"/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0" type="dt"/>
          </p:nvPr>
        </p:nvSpPr>
        <p:spPr>
          <a:xfrm>
            <a:off y="6158753" x="5372100"/>
            <a:ext cy="365125" cx="3200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0" marR="0" indent="0" marL="0">
              <a:spcBef>
                <a:spcPts val="0"/>
              </a:spcBef>
              <a:defRPr/>
            </a:lvl1pPr>
            <a:lvl2pPr algn="l" rtl="0" marR="0" indent="0" marL="457200">
              <a:spcBef>
                <a:spcPts val="0"/>
              </a:spcBef>
              <a:defRPr/>
            </a:lvl2pPr>
            <a:lvl3pPr algn="l" rtl="0" marR="0" indent="0" marL="914400">
              <a:spcBef>
                <a:spcPts val="0"/>
              </a:spcBef>
              <a:defRPr/>
            </a:lvl3pPr>
            <a:lvl4pPr algn="l" rtl="0" marR="0" indent="0" marL="1371600">
              <a:spcBef>
                <a:spcPts val="0"/>
              </a:spcBef>
              <a:defRPr/>
            </a:lvl4pPr>
            <a:lvl5pPr algn="l" rtl="0" marR="0" indent="0" marL="1828800">
              <a:spcBef>
                <a:spcPts val="0"/>
              </a:spcBef>
              <a:defRPr/>
            </a:lvl5pPr>
            <a:lvl6pPr algn="l" rtl="0" marR="0" indent="0" marL="2286000">
              <a:spcBef>
                <a:spcPts val="0"/>
              </a:spcBef>
              <a:defRPr/>
            </a:lvl6pPr>
            <a:lvl7pPr algn="l" rtl="0" marR="0" indent="0" marL="2743200">
              <a:spcBef>
                <a:spcPts val="0"/>
              </a:spcBef>
              <a:defRPr/>
            </a:lvl7pPr>
            <a:lvl8pPr algn="l" rtl="0" marR="0" indent="0" marL="3200400">
              <a:spcBef>
                <a:spcPts val="0"/>
              </a:spcBef>
              <a:defRPr/>
            </a:lvl8pPr>
            <a:lvl9pPr algn="l" rtl="0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y="6158753" x="4046219"/>
            <a:ext cy="365125" cx="105156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hf dt="0" ftr="0" sldNum="0" hdr="0"/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2.png" Type="http://schemas.openxmlformats.org/officeDocument/2006/relationships/image" Id="rId3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7.png" Type="http://schemas.openxmlformats.org/officeDocument/2006/relationships/image" Id="rId3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.png" Type="http://schemas.openxmlformats.org/officeDocument/2006/relationships/image" Id="rId3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3.png" Type="http://schemas.openxmlformats.org/officeDocument/2006/relationships/image" Id="rId3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8.png" Type="http://schemas.openxmlformats.org/officeDocument/2006/relationships/image" Id="rId3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9.png" Type="http://schemas.openxmlformats.org/officeDocument/2006/relationships/image" Id="rId3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1.png" Type="http://schemas.openxmlformats.org/officeDocument/2006/relationships/image" Id="rId3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4" name="Shape 1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5" name="Shape 155"/>
          <p:cNvSpPr txBox="1"/>
          <p:nvPr>
            <p:ph type="ctrTitle"/>
          </p:nvPr>
        </p:nvSpPr>
        <p:spPr>
          <a:xfrm>
            <a:off y="1676400" x="571500"/>
            <a:ext cy="2424765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b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dk1"/>
              </a:buClr>
              <a:buSzPct val="25000"/>
              <a:buFont typeface="Lustria"/>
              <a:buNone/>
            </a:pPr>
            <a:r>
              <a:rPr strike="noStrike" u="none" b="0" cap="none" baseline="0" sz="56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FunPod Prototype</a:t>
            </a:r>
          </a:p>
        </p:txBody>
      </p:sp>
      <p:sp>
        <p:nvSpPr>
          <p:cNvPr id="156" name="Shape 156"/>
          <p:cNvSpPr txBox="1"/>
          <p:nvPr>
            <p:ph idx="1" type="subTitle"/>
          </p:nvPr>
        </p:nvSpPr>
        <p:spPr>
          <a:xfrm>
            <a:off y="4419600" x="571500"/>
            <a:ext cy="1219199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Noto Symbol"/>
              <a:buNone/>
            </a:pPr>
            <a:r>
              <a:t/>
            </a:r>
            <a:endParaRPr strike="noStrike" u="none" b="0" cap="none" baseline="0" sz="2400" i="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8" name="Shape 20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9" name="Shape 209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dk1"/>
              </a:buClr>
              <a:buFont typeface="Lustria"/>
              <a:buNone/>
            </a:pPr>
            <a:r>
              <a:t/>
            </a:r>
            <a:endParaRPr strike="noStrike" u="none" b="0" cap="none" baseline="0" sz="5400" i="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210" name="Shape 2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t="15714" b="15713" r="0" l="0"/>
          <a:stretch/>
        </p:blipFill>
        <p:spPr>
          <a:xfrm rot="5400000">
            <a:off y="1737201" x="1673700"/>
            <a:ext cy="3366135" cx="6545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" name="Shape 2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5" name="Shape 215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dk1"/>
              </a:buClr>
              <a:buSzPct val="25000"/>
              <a:buFont typeface="Lustria"/>
              <a:buNone/>
            </a:pPr>
            <a:r>
              <a:rPr strike="noStrike" u="none" b="0" cap="none" baseline="0" sz="5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Results</a:t>
            </a:r>
          </a:p>
        </p:txBody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y="1746250" x="571500"/>
            <a:ext cy="41148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-45720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ymbol"/>
              <a:buChar char="✦"/>
            </a:pPr>
            <a:r>
              <a:rPr strike="noStrike" u="none" b="0" cap="none" baseline="0" sz="2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Counting carbs took longest,~2 min</a:t>
            </a:r>
          </a:p>
          <a:p>
            <a:pPr algn="l" rtl="0" lvl="0" marR="0" indent="-457200" marL="45720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ymbol"/>
              <a:buChar char="✦"/>
            </a:pPr>
            <a:r>
              <a:rPr strike="noStrike" u="none" b="0" cap="none" baseline="0" sz="2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Bolusing took ~1 min</a:t>
            </a:r>
          </a:p>
          <a:p>
            <a:pPr algn="l" rtl="0" lvl="0" marR="0" indent="-457200" marL="45720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ymbol"/>
              <a:buChar char="✦"/>
            </a:pPr>
            <a:r>
              <a:rPr strike="noStrike" u="none" b="0" cap="none" baseline="0" sz="2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Testing blood sugar took shortest ~30 sec</a:t>
            </a:r>
          </a:p>
          <a:p>
            <a:pPr algn="l" rtl="0" lvl="0" marR="0" indent="-457200" marL="45720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ymbol"/>
              <a:buChar char="✦"/>
            </a:pPr>
            <a:r>
              <a:rPr strike="noStrike" u="none" b="0" cap="none" baseline="0" sz="2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Sorting through data analysis needed a lot of explanation</a:t>
            </a:r>
          </a:p>
          <a:p>
            <a:pPr algn="l" rtl="0" lvl="0" marR="0" indent="-304800" marL="45720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Font typeface="Noto Symbol"/>
              <a:buNone/>
            </a:pPr>
            <a:r>
              <a:t/>
            </a:r>
            <a:endParaRPr strike="noStrike" u="none" b="0" cap="none" baseline="0" sz="2400" i="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algn="l" rtl="0" lvl="0" marR="0" indent="-304800" marL="457200"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Font typeface="Noto Symbol"/>
              <a:buNone/>
            </a:pPr>
            <a:r>
              <a:t/>
            </a:r>
            <a:endParaRPr strike="noStrike" u="none" b="0" cap="none" baseline="0" sz="2400" i="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1" name="Shape 221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dk1"/>
              </a:buClr>
              <a:buFont typeface="Lustria"/>
              <a:buNone/>
            </a:pPr>
            <a:r>
              <a:t/>
            </a:r>
            <a:endParaRPr strike="noStrike" u="none" b="0" cap="none" baseline="0" sz="5400" i="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222" name="Shape 2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t="15714" b="15713" r="0" l="0"/>
          <a:stretch/>
        </p:blipFill>
        <p:spPr>
          <a:xfrm>
            <a:off y="1649549" x="752431"/>
            <a:ext cy="4114800" cx="800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dk1"/>
              </a:buClr>
              <a:buFont typeface="Lustria"/>
              <a:buNone/>
            </a:pPr>
            <a:r>
              <a:t/>
            </a:r>
            <a:endParaRPr strike="noStrike" u="none" b="0" cap="none" baseline="0" sz="5400" i="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228" name="Shape 2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t="15714" b="15713" r="0" l="0"/>
          <a:stretch/>
        </p:blipFill>
        <p:spPr>
          <a:xfrm>
            <a:off y="1905000" x="412750"/>
            <a:ext cy="4114800" cx="800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2" name="Shape 2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3" name="Shape 233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dk1"/>
              </a:buClr>
              <a:buFont typeface="Lustria"/>
              <a:buNone/>
            </a:pPr>
            <a:r>
              <a:t/>
            </a:r>
            <a:endParaRPr strike="noStrike" u="none" b="0" cap="none" baseline="0" sz="5400" i="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234" name="Shape 2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t="15714" b="15713" r="0" l="0"/>
          <a:stretch/>
        </p:blipFill>
        <p:spPr>
          <a:xfrm>
            <a:off y="1778000" x="1460500"/>
            <a:ext cy="4114800" cx="800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8" name="Shape 2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9" name="Shape 239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dk1"/>
              </a:buClr>
              <a:buSzPct val="25000"/>
              <a:buFont typeface="Lustria"/>
              <a:buNone/>
            </a:pPr>
            <a:r>
              <a:rPr strike="noStrike" u="none" b="0" cap="none" baseline="0" sz="5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Suggested UI Changes</a:t>
            </a:r>
          </a:p>
        </p:txBody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y="1905000" x="571500"/>
            <a:ext cy="41148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-45720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ymbol"/>
              <a:buChar char="✦"/>
            </a:pPr>
            <a:r>
              <a:rPr strike="noStrike" u="none" b="0" cap="none" baseline="0" sz="2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Tab Bar View Controller for graphs, instead of relying on pinch gesture</a:t>
            </a:r>
          </a:p>
          <a:p>
            <a:pPr algn="l" rtl="0" lvl="0" marR="0" indent="-457200" marL="45720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ymbol"/>
              <a:buChar char="✦"/>
            </a:pPr>
            <a:r>
              <a:rPr strike="noStrike" u="none" b="0" cap="none" baseline="0" sz="2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Confusion about what check mark means after carb count</a:t>
            </a:r>
          </a:p>
          <a:p>
            <a:pPr algn="l" rtl="0" lvl="1" marR="0" indent="-457200" marL="914400"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Noto Symbol"/>
              <a:buChar char="✦"/>
            </a:pPr>
            <a:r>
              <a:rPr strike="noStrike" u="none" b="0" cap="none" baseline="0" sz="22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Bolus too technical for a term</a:t>
            </a:r>
          </a:p>
          <a:p>
            <a:pPr algn="l" rtl="0" lvl="0" marR="0" indent="-457200" marL="457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ymbol"/>
              <a:buChar char="✦"/>
            </a:pPr>
            <a:r>
              <a:rPr strike="noStrike" u="none" b="0" cap="none" baseline="0" sz="2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Not letting very young kids change important aspects</a:t>
            </a:r>
          </a:p>
          <a:p>
            <a:pPr algn="l" rtl="0" lvl="0" marR="0" indent="-304800" marL="45720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Font typeface="Noto Symbol"/>
              <a:buNone/>
            </a:pPr>
            <a:r>
              <a:t/>
            </a:r>
            <a:endParaRPr strike="noStrike" u="none" b="0" cap="none" baseline="0" sz="2400" i="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  <a:p>
            <a:pPr algn="l" rtl="0" lvl="0" marR="0" indent="-304800" marL="457200"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Font typeface="Noto Symbol"/>
              <a:buNone/>
            </a:pPr>
            <a:r>
              <a:t/>
            </a:r>
            <a:endParaRPr strike="noStrike" u="none" b="0" cap="none" baseline="0" sz="2400" i="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4" name="Shape 2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5" name="Shape 245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dk1"/>
              </a:buClr>
              <a:buSzPct val="25000"/>
              <a:buFont typeface="Lustria"/>
              <a:buNone/>
            </a:pPr>
            <a:r>
              <a:rPr strike="noStrike" u="none" b="0" cap="none" baseline="0" sz="5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Summary</a:t>
            </a:r>
          </a:p>
        </p:txBody>
      </p:sp>
      <p:sp>
        <p:nvSpPr>
          <p:cNvPr id="246" name="Shape 246"/>
          <p:cNvSpPr txBox="1"/>
          <p:nvPr>
            <p:ph idx="1" type="body"/>
          </p:nvPr>
        </p:nvSpPr>
        <p:spPr>
          <a:xfrm>
            <a:off y="1905000" x="571500"/>
            <a:ext cy="41148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-45720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ymbol"/>
              <a:buChar char="✦"/>
            </a:pPr>
            <a:r>
              <a:rPr strike="noStrike" u="none" b="0" cap="none" baseline="0" sz="2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All participants felt this device had potential</a:t>
            </a:r>
          </a:p>
          <a:p>
            <a:pPr algn="l" rtl="0" lvl="0" marR="0" indent="-457200" marL="45720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ymbol"/>
              <a:buChar char="✦"/>
            </a:pPr>
            <a:r>
              <a:rPr strike="noStrike" u="none" b="0" cap="none" baseline="0" sz="2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Displaying data effectively biggest challenge</a:t>
            </a:r>
          </a:p>
          <a:p>
            <a:pPr algn="l" rtl="0" lvl="0" marR="0" indent="-457200" marL="457200"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ymbol"/>
              <a:buChar char="✦"/>
            </a:pPr>
            <a:r>
              <a:rPr strike="noStrike" u="none" b="0" cap="none" baseline="0" sz="2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Cute worked.</a:t>
            </a:r>
          </a:p>
          <a:p>
            <a:pPr algn="l" rtl="0" lvl="0" marR="0" indent="-304800" marL="457200"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Font typeface="Noto Symbol"/>
              <a:buNone/>
            </a:pPr>
            <a:r>
              <a:t/>
            </a:r>
            <a:endParaRPr strike="noStrike" u="none" b="0" cap="none" baseline="0" sz="2400" i="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" name="Shape 1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1" name="Shape 161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dk1"/>
              </a:buClr>
              <a:buSzPct val="25000"/>
              <a:buFont typeface="Lustria"/>
              <a:buNone/>
            </a:pPr>
            <a:r>
              <a:rPr strike="noStrike" u="none" b="0" cap="none" baseline="0" sz="5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Team Mission Statement</a:t>
            </a:r>
          </a:p>
        </p:txBody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y="1905000" x="571500"/>
            <a:ext cy="41148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-457200" marL="457200">
              <a:spcBef>
                <a:spcPts val="0"/>
              </a:spcBef>
              <a:spcAft>
                <a:spcPts val="2000"/>
              </a:spcAft>
              <a:buClr>
                <a:schemeClr val="dk1"/>
              </a:buClr>
              <a:buSzPct val="100000"/>
              <a:buFont typeface="Noto Symbol"/>
              <a:buChar char="✦"/>
            </a:pPr>
            <a:r>
              <a:rPr strike="noStrike" u="none" b="0" cap="none" baseline="0" sz="2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Our mission is to provide a more kid-friendly and effective system to help children recently diagnosed with Type 1 Diabetes. We will do this by incentivizing better care through a points system and  providing feedback through analysis of data.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dk1"/>
              </a:buClr>
              <a:buSzPct val="25000"/>
              <a:buFont typeface="Lustria"/>
              <a:buNone/>
            </a:pPr>
            <a:r>
              <a:rPr strike="noStrike" u="none" b="0" cap="none" baseline="0" sz="5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Representative Tasks</a:t>
            </a:r>
          </a:p>
        </p:txBody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y="2016125" x="238125"/>
            <a:ext cy="41148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-457200" marL="45720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8484"/>
              <a:buFont typeface="Arial"/>
              <a:buAutoNum type="arabicPeriod"/>
            </a:pPr>
            <a:r>
              <a:rPr strike="noStrike" u="none" b="0" cap="none" baseline="0" sz="325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Checking blood sugar (simple)</a:t>
            </a:r>
          </a:p>
          <a:p>
            <a:pPr algn="l" rtl="0" lvl="0" marR="0" indent="-381000" marL="457200">
              <a:lnSpc>
                <a:spcPct val="95000"/>
              </a:lnSpc>
              <a:spcBef>
                <a:spcPts val="2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strike="noStrike" u="none" b="0" cap="none" baseline="0" sz="2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Fast (once you are used to it)</a:t>
            </a:r>
          </a:p>
          <a:p>
            <a:pPr algn="l" rtl="0" lvl="0" marR="0" indent="-381000" marL="457200">
              <a:lnSpc>
                <a:spcPct val="95000"/>
              </a:lnSpc>
              <a:spcBef>
                <a:spcPts val="2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strike="noStrike" u="none" b="0" cap="none" baseline="0" sz="2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Needs to be done several times each day</a:t>
            </a:r>
          </a:p>
          <a:p>
            <a:pPr algn="l" rtl="0" lvl="0" marR="0" indent="-381000" marL="45720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strike="noStrike" u="none" b="0" cap="none" baseline="0" sz="2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Must eat snack or cut back on insulin when blood sugar is low</a:t>
            </a:r>
          </a:p>
          <a:p>
            <a:pPr algn="l" rtl="0" lvl="0" marR="0" indent="-381000" marL="45720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strike="noStrike" u="none" b="0" cap="none" baseline="0" sz="2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Must drink water and take more insulin when blood sugar is high</a:t>
            </a:r>
          </a:p>
          <a:p>
            <a:pPr algn="l" rtl="0" lvl="0" marR="0" indent="-316230" marL="457200">
              <a:lnSpc>
                <a:spcPct val="80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Font typeface="Noto Symbol"/>
              <a:buNone/>
            </a:pPr>
            <a:r>
              <a:t/>
            </a:r>
            <a:endParaRPr strike="noStrike" u="none" b="0" cap="none" baseline="0" sz="2200" i="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2" name="Shape 1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dk1"/>
              </a:buClr>
              <a:buSzPct val="25000"/>
              <a:buFont typeface="Lustria"/>
              <a:buNone/>
            </a:pPr>
            <a:r>
              <a:rPr strike="noStrike" u="none" b="0" cap="none" baseline="0" sz="5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Representative Tasks</a:t>
            </a:r>
          </a:p>
        </p:txBody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y="2016125" x="238125"/>
            <a:ext cy="41148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-41910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AutoNum startAt="2" type="arabicPeriod"/>
            </a:pPr>
            <a:r>
              <a:rPr strike="noStrike" u="none" b="0" cap="none" baseline="0" sz="32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Counting carbs (moderate)</a:t>
            </a:r>
          </a:p>
          <a:p>
            <a:pPr algn="l" rtl="0" lvl="0" marR="0" indent="-419100" marL="457200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strike="noStrike" u="none" b="0" cap="none" baseline="0" sz="2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Needs to be done when eating/snacking</a:t>
            </a:r>
          </a:p>
          <a:p>
            <a:pPr algn="l" rtl="0" lvl="0" marR="0" indent="-419100" marL="457200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strike="noStrike" u="none" b="0" cap="none" baseline="0" sz="2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Requires practice</a:t>
            </a:r>
          </a:p>
          <a:p>
            <a:pPr algn="l" rtl="0" lvl="0" marR="0" indent="-419100" marL="457200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strike="noStrike" u="none" b="0" cap="none" baseline="0" sz="2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Can cause anxiety</a:t>
            </a:r>
          </a:p>
          <a:p>
            <a:pPr algn="l" rtl="0" lvl="0" marR="0" indent="-419100" marL="457200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strike="noStrike" u="none" b="0" cap="none" baseline="0" sz="2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Can be imprecise</a:t>
            </a:r>
          </a:p>
          <a:p>
            <a:pPr algn="l" rtl="0" lvl="0" marR="0" indent="-304800" marL="457200"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Font typeface="Noto Symbol"/>
              <a:buNone/>
            </a:pPr>
            <a:r>
              <a:t/>
            </a:r>
            <a:endParaRPr strike="noStrike" u="none" b="0" cap="none" baseline="0" sz="2400" i="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9" name="Shape 179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dk1"/>
              </a:buClr>
              <a:buSzPct val="25000"/>
              <a:buFont typeface="Lustria"/>
              <a:buNone/>
            </a:pPr>
            <a:r>
              <a:rPr strike="noStrike" u="none" b="0" cap="none" baseline="0" sz="5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Representative Tasks</a:t>
            </a:r>
          </a:p>
        </p:txBody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y="2016125" x="238125"/>
            <a:ext cy="41148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-41910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AutoNum startAt="3" type="arabicPeriod"/>
            </a:pPr>
            <a:r>
              <a:rPr strike="noStrike" u="none" b="0" cap="none" baseline="0" sz="32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Administering insulin/bolusing (complex)</a:t>
            </a:r>
          </a:p>
          <a:p>
            <a:pPr algn="l" rtl="0" lvl="0" marR="0" indent="-419100" marL="457200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strike="noStrike" u="none" b="0" cap="none" baseline="0" sz="26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What have you eaten?</a:t>
            </a:r>
          </a:p>
          <a:p>
            <a:pPr algn="l" rtl="0" lvl="0" marR="0" indent="-419100" marL="457200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strike="noStrike" u="none" b="0" cap="none" baseline="0" sz="26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What was your blood sugar previously?</a:t>
            </a:r>
          </a:p>
          <a:p>
            <a:pPr algn="l" rtl="0" lvl="0" marR="0" indent="-419100" marL="457200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strike="noStrike" u="none" b="0" cap="none" baseline="0" sz="26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What activities will you be doing later?</a:t>
            </a:r>
          </a:p>
          <a:p>
            <a:pPr algn="l" rtl="0" lvl="0" marR="0" indent="-419100" marL="457200"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strike="noStrike" u="none" b="0" cap="none" baseline="0" sz="26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What amount of insulin do you need?</a:t>
            </a:r>
          </a:p>
          <a:p>
            <a:pPr algn="l" rtl="0" lvl="0" marR="0" indent="-304800" marL="457200"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Font typeface="Noto Symbol"/>
              <a:buNone/>
            </a:pPr>
            <a:r>
              <a:t/>
            </a:r>
            <a:endParaRPr strike="noStrike" u="none" b="0" cap="none" baseline="0" sz="2400" i="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" name="Shape 1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dk1"/>
              </a:buClr>
              <a:buSzPct val="25000"/>
              <a:buFont typeface="Lustria"/>
              <a:buNone/>
            </a:pPr>
            <a:r>
              <a:rPr strike="noStrike" u="none" b="0" cap="none" baseline="0" sz="54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Methods</a:t>
            </a:r>
          </a:p>
        </p:txBody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y="1227137" x="301625"/>
            <a:ext cy="41148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-45720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ymbol"/>
              <a:buChar char="✦"/>
            </a:pPr>
            <a:r>
              <a:rPr strike="noStrike" u="none" b="0" cap="none" baseline="0" sz="20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Participants</a:t>
            </a:r>
          </a:p>
          <a:p>
            <a:pPr algn="l" rtl="0" lvl="1" marR="0" indent="-457200" marL="914400"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Noto Symbol"/>
              <a:buChar char="✦"/>
            </a:pPr>
            <a:r>
              <a:rPr strike="noStrike" u="none" b="0" cap="none" baseline="0" sz="20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Males in their early 20s</a:t>
            </a:r>
          </a:p>
          <a:p>
            <a:pPr algn="l" rtl="0" lvl="1" marR="0" indent="-457200" marL="9144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Noto Symbol"/>
              <a:buChar char="✦"/>
            </a:pPr>
            <a:r>
              <a:rPr strike="noStrike" u="none" b="0" cap="none" baseline="0" sz="20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Diagnosed at 10, 12, &amp; 13</a:t>
            </a:r>
          </a:p>
          <a:p>
            <a:pPr algn="l" rtl="0" lvl="1" marR="0" indent="-457200" marL="9144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Noto Symbol"/>
              <a:buChar char="✦"/>
            </a:pPr>
            <a:r>
              <a:rPr strike="noStrike" u="none" b="0" cap="none" baseline="0" sz="20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Compensated with coffee from Coupa/Starbucks</a:t>
            </a:r>
          </a:p>
          <a:p>
            <a:pPr algn="l" rtl="0" lvl="0" marR="0" indent="-457200" marL="457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ymbol"/>
              <a:buChar char="✦"/>
            </a:pPr>
            <a:r>
              <a:rPr strike="noStrike" u="none" b="0" cap="none" baseline="0" sz="20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Environment</a:t>
            </a:r>
          </a:p>
          <a:p>
            <a:pPr algn="l" rtl="0" lvl="1" marR="0" indent="-457200" marL="914400"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Noto Symbol"/>
              <a:buChar char="✦"/>
            </a:pPr>
            <a:r>
              <a:rPr strike="noStrike" u="none" b="0" cap="none" baseline="0" sz="20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Café, busy</a:t>
            </a:r>
          </a:p>
          <a:p>
            <a:pPr algn="l" rtl="0" lvl="1" marR="0" indent="-457200" marL="9144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Noto Symbol"/>
              <a:buChar char="✦"/>
            </a:pPr>
            <a:r>
              <a:rPr strike="noStrike" u="none" b="0" cap="none" baseline="0" sz="20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Cards laid out, clock</a:t>
            </a:r>
          </a:p>
          <a:p>
            <a:pPr algn="l" rtl="0" lvl="1" marR="0" indent="-457200" marL="9144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Noto Symbol"/>
              <a:buChar char="✦"/>
            </a:pPr>
            <a:r>
              <a:rPr strike="noStrike" u="none" b="0" cap="none" baseline="0" sz="20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User given appropriate card</a:t>
            </a:r>
          </a:p>
          <a:p>
            <a:pPr algn="l" rtl="0" lvl="0" marR="0" indent="-457200" marL="45720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ymbol"/>
              <a:buChar char="✦"/>
            </a:pPr>
            <a:r>
              <a:rPr strike="noStrike" u="none" b="0" cap="none" baseline="0" sz="20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Testing Procedure</a:t>
            </a:r>
          </a:p>
          <a:p>
            <a:pPr algn="l" rtl="0" lvl="1" marR="0" indent="-457200" marL="914400"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Noto Symbol"/>
              <a:buChar char="✦"/>
            </a:pPr>
            <a:r>
              <a:rPr strike="noStrike" u="none" b="0" cap="none" baseline="0" sz="20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Note taker</a:t>
            </a:r>
          </a:p>
          <a:p>
            <a:pPr algn="l" rtl="0" lvl="1" marR="0" indent="-457200" marL="91440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Noto Symbol"/>
              <a:buChar char="✦"/>
            </a:pPr>
            <a:r>
              <a:rPr strike="noStrike" u="none" b="0" cap="none" baseline="0" sz="20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Timer</a:t>
            </a:r>
          </a:p>
          <a:p>
            <a:pPr algn="l" rtl="0" lvl="1" marR="0" indent="-457200" marL="914400">
              <a:spcBef>
                <a:spcPts val="1000"/>
              </a:spcBef>
              <a:spcAft>
                <a:spcPts val="1000"/>
              </a:spcAft>
              <a:buClr>
                <a:schemeClr val="lt2"/>
              </a:buClr>
              <a:buSzPct val="100000"/>
              <a:buFont typeface="Noto Symbol"/>
              <a:buChar char="✦"/>
            </a:pPr>
            <a:r>
              <a:rPr strike="noStrike" u="none" b="0" cap="none" baseline="0" sz="2000" lang="en-US" i="0">
                <a:solidFill>
                  <a:schemeClr val="dk1"/>
                </a:solidFill>
                <a:latin typeface="Lustria"/>
                <a:ea typeface="Lustria"/>
                <a:cs typeface="Lustria"/>
                <a:sym typeface="Lustria"/>
              </a:rPr>
              <a:t>Facilitator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dk1"/>
              </a:buClr>
              <a:buFont typeface="Lustria"/>
              <a:buNone/>
            </a:pPr>
            <a:r>
              <a:t/>
            </a:r>
            <a:endParaRPr strike="noStrike" u="none" b="0" cap="none" baseline="0" sz="5400" i="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192" name="Shape 19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t="15716" b="15711" r="0" l="0"/>
          <a:stretch/>
        </p:blipFill>
        <p:spPr>
          <a:xfrm>
            <a:off y="1905000" x="571500"/>
            <a:ext cy="4114800" cx="800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6" name="Shape 19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7" name="Shape 197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dk1"/>
              </a:buClr>
              <a:buFont typeface="Lustria"/>
              <a:buNone/>
            </a:pPr>
            <a:r>
              <a:t/>
            </a:r>
            <a:endParaRPr strike="noStrike" u="none" b="0" cap="none" baseline="0" sz="5400" i="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198" name="Shape 19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t="15714" b="15713" r="0" l="0"/>
          <a:stretch/>
        </p:blipFill>
        <p:spPr>
          <a:xfrm>
            <a:off y="1905000" x="571500"/>
            <a:ext cy="4114800" cx="800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2" name="Shape 20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3" name="Shape 203"/>
          <p:cNvSpPr txBox="1"/>
          <p:nvPr>
            <p:ph type="title"/>
          </p:nvPr>
        </p:nvSpPr>
        <p:spPr>
          <a:xfrm>
            <a:off y="274637" x="571500"/>
            <a:ext cy="1143000" cx="80010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buClr>
                <a:schemeClr val="dk1"/>
              </a:buClr>
              <a:buFont typeface="Lustria"/>
              <a:buNone/>
            </a:pPr>
            <a:r>
              <a:t/>
            </a:r>
            <a:endParaRPr strike="noStrike" u="none" b="0" cap="none" baseline="0" sz="5400" i="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204" name="Shape 20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t="15714" b="15713" r="0" l="0"/>
          <a:stretch/>
        </p:blipFill>
        <p:spPr>
          <a:xfrm rot="5400000">
            <a:off y="1638526" x="1536473"/>
            <a:ext cy="3469822" cx="674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Travelogue">
  <a:themeElements>
    <a:clrScheme name="Travelogue">
      <a:dk1>
        <a:srgbClr val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